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7" r:id="rId2"/>
    <p:sldId id="388" r:id="rId3"/>
    <p:sldId id="387" r:id="rId4"/>
    <p:sldId id="292" r:id="rId5"/>
    <p:sldId id="392" r:id="rId6"/>
    <p:sldId id="268" r:id="rId7"/>
    <p:sldId id="391" r:id="rId8"/>
    <p:sldId id="389"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9E5D8-7064-444C-A767-C19D813E0E4F}" v="9" dt="2019-10-29T17:14:25.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71"/>
    <p:restoredTop sz="78605"/>
  </p:normalViewPr>
  <p:slideViewPr>
    <p:cSldViewPr snapToGrid="0" snapToObjects="1">
      <p:cViewPr varScale="1">
        <p:scale>
          <a:sx n="80" d="100"/>
          <a:sy n="80" d="100"/>
        </p:scale>
        <p:origin x="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oolley Houston (swhuston)" userId="S::swhuston@memphis.edu::404b567d-6b51-4e31-9f73-05b359d9f2fa" providerId="AD" clId="Web-{9E29E5D8-7064-444C-A767-C19D813E0E4F}"/>
    <pc:docChg chg="addSld modSld">
      <pc:chgData name="Sarah Woolley Houston (swhuston)" userId="S::swhuston@memphis.edu::404b567d-6b51-4e31-9f73-05b359d9f2fa" providerId="AD" clId="Web-{9E29E5D8-7064-444C-A767-C19D813E0E4F}" dt="2019-10-29T17:14:25.210" v="7" actId="1076"/>
      <pc:docMkLst>
        <pc:docMk/>
      </pc:docMkLst>
      <pc:sldChg chg="addSp modSp new">
        <pc:chgData name="Sarah Woolley Houston (swhuston)" userId="S::swhuston@memphis.edu::404b567d-6b51-4e31-9f73-05b359d9f2fa" providerId="AD" clId="Web-{9E29E5D8-7064-444C-A767-C19D813E0E4F}" dt="2019-10-29T17:14:25.210" v="7" actId="1076"/>
        <pc:sldMkLst>
          <pc:docMk/>
          <pc:sldMk cId="2471777940" sldId="389"/>
        </pc:sldMkLst>
        <pc:picChg chg="add mod">
          <ac:chgData name="Sarah Woolley Houston (swhuston)" userId="S::swhuston@memphis.edu::404b567d-6b51-4e31-9f73-05b359d9f2fa" providerId="AD" clId="Web-{9E29E5D8-7064-444C-A767-C19D813E0E4F}" dt="2019-10-29T17:14:25.210" v="7" actId="1076"/>
          <ac:picMkLst>
            <pc:docMk/>
            <pc:sldMk cId="2471777940" sldId="389"/>
            <ac:picMk id="2" creationId="{48924467-4730-42B9-8C09-028F0BF3C8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75EFA-C1E7-4146-AE4E-92DCFEF160B6}" type="datetimeFigureOut">
              <a:rPr lang="en-US" smtClean="0"/>
              <a:t>2/10/21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B64FB-0345-304E-9B01-051B1817D123}" type="slidenum">
              <a:rPr lang="en-US" smtClean="0"/>
              <a:t>‹#›</a:t>
            </a:fld>
            <a:endParaRPr lang="en-US"/>
          </a:p>
        </p:txBody>
      </p:sp>
    </p:spTree>
    <p:extLst>
      <p:ext uri="{BB962C8B-B14F-4D97-AF65-F5344CB8AC3E}">
        <p14:creationId xmlns:p14="http://schemas.microsoft.com/office/powerpoint/2010/main" val="382559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over 70 million years ago from a seismic event  that made the land sink and the ocean to wash inland. Tidal flows in and out over the millions of years deposited different layers of sediment that make up a multi-layer aquifer systems in the region. The black images depicts the “bowl” shape that is underground.</a:t>
            </a:r>
          </a:p>
        </p:txBody>
      </p:sp>
      <p:sp>
        <p:nvSpPr>
          <p:cNvPr id="4" name="Slide Number Placeholder 3"/>
          <p:cNvSpPr>
            <a:spLocks noGrp="1"/>
          </p:cNvSpPr>
          <p:nvPr>
            <p:ph type="sldNum" sz="quarter" idx="5"/>
          </p:nvPr>
        </p:nvSpPr>
        <p:spPr/>
        <p:txBody>
          <a:bodyPr/>
          <a:lstStyle/>
          <a:p>
            <a:fld id="{27AB64FB-0345-304E-9B01-051B1817D123}" type="slidenum">
              <a:rPr lang="en-US" smtClean="0"/>
              <a:t>3</a:t>
            </a:fld>
            <a:endParaRPr lang="en-US"/>
          </a:p>
        </p:txBody>
      </p:sp>
    </p:spTree>
    <p:extLst>
      <p:ext uri="{BB962C8B-B14F-4D97-AF65-F5344CB8AC3E}">
        <p14:creationId xmlns:p14="http://schemas.microsoft.com/office/powerpoint/2010/main" val="236819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cross-section view of what lies beneath our feet! The blight brown layers are clouds, the yellow layers are the aquifers. The Memphis aquifer is the layer of sand that holds the water Memphis uses today. Most water is between 2,000-3,000 years old and very pure! The clay layer above it “Upper Claiborne confining unit” keeps surface level pollution out of our drinking water supply. That’s why Memphis water really is one of the freshest, cleanest sources of drinking water </a:t>
            </a:r>
            <a:r>
              <a:rPr lang="en-US"/>
              <a:t>in the USA!</a:t>
            </a:r>
            <a:endParaRPr lang="en-US" dirty="0"/>
          </a:p>
        </p:txBody>
      </p:sp>
      <p:sp>
        <p:nvSpPr>
          <p:cNvPr id="4" name="Slide Number Placeholder 3"/>
          <p:cNvSpPr>
            <a:spLocks noGrp="1"/>
          </p:cNvSpPr>
          <p:nvPr>
            <p:ph type="sldNum" sz="quarter" idx="5"/>
          </p:nvPr>
        </p:nvSpPr>
        <p:spPr/>
        <p:txBody>
          <a:bodyPr/>
          <a:lstStyle/>
          <a:p>
            <a:fld id="{27AB64FB-0345-304E-9B01-051B1817D123}" type="slidenum">
              <a:rPr lang="en-US" smtClean="0"/>
              <a:t>4</a:t>
            </a:fld>
            <a:endParaRPr lang="en-US"/>
          </a:p>
        </p:txBody>
      </p:sp>
    </p:spTree>
    <p:extLst>
      <p:ext uri="{BB962C8B-B14F-4D97-AF65-F5344CB8AC3E}">
        <p14:creationId xmlns:p14="http://schemas.microsoft.com/office/powerpoint/2010/main" val="165037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cross-section view of what lies beneath our feet! The blight brown layers are clouds, the yellow layers are the aquifers. The Memphis aquifer is the layer of sand that holds the water Memphis uses today. Most water is between 2,000-3,000 years old and very pure! The clay layer above it “Upper Claiborne confining unit” keeps surface level pollution out of our drinking water supply. That’s why Memphis water really is one of the freshest, cleanest sources of drinking water </a:t>
            </a:r>
            <a:r>
              <a:rPr lang="en-US"/>
              <a:t>in the USA!</a:t>
            </a:r>
            <a:endParaRPr lang="en-US" dirty="0"/>
          </a:p>
        </p:txBody>
      </p:sp>
      <p:sp>
        <p:nvSpPr>
          <p:cNvPr id="4" name="Slide Number Placeholder 3"/>
          <p:cNvSpPr>
            <a:spLocks noGrp="1"/>
          </p:cNvSpPr>
          <p:nvPr>
            <p:ph type="sldNum" sz="quarter" idx="5"/>
          </p:nvPr>
        </p:nvSpPr>
        <p:spPr/>
        <p:txBody>
          <a:bodyPr/>
          <a:lstStyle/>
          <a:p>
            <a:fld id="{27AB64FB-0345-304E-9B01-051B1817D123}" type="slidenum">
              <a:rPr lang="en-US" smtClean="0"/>
              <a:t>5</a:t>
            </a:fld>
            <a:endParaRPr lang="en-US"/>
          </a:p>
        </p:txBody>
      </p:sp>
    </p:spTree>
    <p:extLst>
      <p:ext uri="{BB962C8B-B14F-4D97-AF65-F5344CB8AC3E}">
        <p14:creationId xmlns:p14="http://schemas.microsoft.com/office/powerpoint/2010/main" val="215649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discovered that the clay layer above the Memphis aquifer has natural holes or “breaches” that CAN allow pollution in. CAESER is studying those right now to find where they are and if pollution is close in order to keep our drinking water the cleanest in the nation.</a:t>
            </a:r>
          </a:p>
        </p:txBody>
      </p:sp>
      <p:sp>
        <p:nvSpPr>
          <p:cNvPr id="4" name="Slide Number Placeholder 3"/>
          <p:cNvSpPr>
            <a:spLocks noGrp="1"/>
          </p:cNvSpPr>
          <p:nvPr>
            <p:ph type="sldNum" sz="quarter" idx="5"/>
          </p:nvPr>
        </p:nvSpPr>
        <p:spPr/>
        <p:txBody>
          <a:bodyPr/>
          <a:lstStyle/>
          <a:p>
            <a:fld id="{27AB64FB-0345-304E-9B01-051B1817D123}" type="slidenum">
              <a:rPr lang="en-US" smtClean="0"/>
              <a:t>6</a:t>
            </a:fld>
            <a:endParaRPr lang="en-US"/>
          </a:p>
        </p:txBody>
      </p:sp>
    </p:spTree>
    <p:extLst>
      <p:ext uri="{BB962C8B-B14F-4D97-AF65-F5344CB8AC3E}">
        <p14:creationId xmlns:p14="http://schemas.microsoft.com/office/powerpoint/2010/main" val="2439310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08748-36E3-D649-B8E9-549C2C708B66}"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74899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08748-36E3-D649-B8E9-549C2C708B66}"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49111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08748-36E3-D649-B8E9-549C2C708B66}"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1387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08748-36E3-D649-B8E9-549C2C708B66}"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211192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08748-36E3-D649-B8E9-549C2C708B66}"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56374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08748-36E3-D649-B8E9-549C2C708B66}"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284902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08748-36E3-D649-B8E9-549C2C708B66}" type="datetimeFigureOut">
              <a:rPr lang="en-US" smtClean="0"/>
              <a:t>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17002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08748-36E3-D649-B8E9-549C2C708B66}" type="datetimeFigureOut">
              <a:rPr lang="en-US" smtClean="0"/>
              <a:t>2/10/21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6945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08748-36E3-D649-B8E9-549C2C708B66}" type="datetimeFigureOut">
              <a:rPr lang="en-US" smtClean="0"/>
              <a:t>2/10/21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39255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08748-36E3-D649-B8E9-549C2C708B66}"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6430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08748-36E3-D649-B8E9-549C2C708B66}"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2CD3E-BD71-AD41-B57A-E2410A56BC3F}" type="slidenum">
              <a:rPr lang="en-US" smtClean="0"/>
              <a:t>‹#›</a:t>
            </a:fld>
            <a:endParaRPr lang="en-US"/>
          </a:p>
        </p:txBody>
      </p:sp>
    </p:spTree>
    <p:extLst>
      <p:ext uri="{BB962C8B-B14F-4D97-AF65-F5344CB8AC3E}">
        <p14:creationId xmlns:p14="http://schemas.microsoft.com/office/powerpoint/2010/main" val="305079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08748-36E3-D649-B8E9-549C2C708B66}" type="datetimeFigureOut">
              <a:rPr lang="en-US" smtClean="0"/>
              <a:t>2/10/21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2CD3E-BD71-AD41-B57A-E2410A56BC3F}" type="slidenum">
              <a:rPr lang="en-US" smtClean="0"/>
              <a:t>‹#›</a:t>
            </a:fld>
            <a:endParaRPr lang="en-US"/>
          </a:p>
        </p:txBody>
      </p:sp>
    </p:spTree>
    <p:extLst>
      <p:ext uri="{BB962C8B-B14F-4D97-AF65-F5344CB8AC3E}">
        <p14:creationId xmlns:p14="http://schemas.microsoft.com/office/powerpoint/2010/main" val="336497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70645.17-UOM-New-Brand-PowerPoint-Template-Title-Blu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76100" cy="6953550"/>
          </a:xfrm>
          <a:prstGeom prst="rect">
            <a:avLst/>
          </a:prstGeom>
        </p:spPr>
      </p:pic>
      <p:sp>
        <p:nvSpPr>
          <p:cNvPr id="8" name="Rectangle 7">
            <a:extLst>
              <a:ext uri="{FF2B5EF4-FFF2-40B4-BE49-F238E27FC236}">
                <a16:creationId xmlns:a16="http://schemas.microsoft.com/office/drawing/2014/main" id="{5D86F698-8CC8-3745-8DF9-DCBE2B6E4068}"/>
              </a:ext>
            </a:extLst>
          </p:cNvPr>
          <p:cNvSpPr/>
          <p:nvPr/>
        </p:nvSpPr>
        <p:spPr>
          <a:xfrm>
            <a:off x="7213612" y="0"/>
            <a:ext cx="1703539" cy="2029216"/>
          </a:xfrm>
          <a:prstGeom prst="rect">
            <a:avLst/>
          </a:prstGeom>
          <a:solidFill>
            <a:srgbClr val="184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3084ED0-BFD2-CE4B-92AA-88F998C66451}"/>
              </a:ext>
            </a:extLst>
          </p:cNvPr>
          <p:cNvPicPr>
            <a:picLocks noChangeAspect="1"/>
          </p:cNvPicPr>
          <p:nvPr/>
        </p:nvPicPr>
        <p:blipFill>
          <a:blip r:embed="rId3"/>
          <a:stretch>
            <a:fillRect/>
          </a:stretch>
        </p:blipFill>
        <p:spPr>
          <a:xfrm>
            <a:off x="4838701" y="208158"/>
            <a:ext cx="4305300" cy="1612900"/>
          </a:xfrm>
          <a:prstGeom prst="rect">
            <a:avLst/>
          </a:prstGeom>
        </p:spPr>
      </p:pic>
      <p:sp>
        <p:nvSpPr>
          <p:cNvPr id="9" name="TextBox 8">
            <a:extLst>
              <a:ext uri="{FF2B5EF4-FFF2-40B4-BE49-F238E27FC236}">
                <a16:creationId xmlns:a16="http://schemas.microsoft.com/office/drawing/2014/main" id="{925D3A4F-7334-9644-9575-772A9C560DE1}"/>
              </a:ext>
            </a:extLst>
          </p:cNvPr>
          <p:cNvSpPr txBox="1"/>
          <p:nvPr/>
        </p:nvSpPr>
        <p:spPr>
          <a:xfrm>
            <a:off x="121437" y="2771299"/>
            <a:ext cx="6721598" cy="738664"/>
          </a:xfrm>
          <a:prstGeom prst="rect">
            <a:avLst/>
          </a:prstGeom>
          <a:noFill/>
        </p:spPr>
        <p:txBody>
          <a:bodyPr wrap="square" rtlCol="0">
            <a:spAutoFit/>
          </a:bodyPr>
          <a:lstStyle/>
          <a:p>
            <a:r>
              <a:rPr lang="en-US" sz="4200" b="1" dirty="0">
                <a:latin typeface="Bitter" pitchFamily="2" charset="77"/>
              </a:rPr>
              <a:t>Our Water in Memphis</a:t>
            </a:r>
          </a:p>
        </p:txBody>
      </p:sp>
      <p:sp>
        <p:nvSpPr>
          <p:cNvPr id="10" name="TextBox 9">
            <a:extLst>
              <a:ext uri="{FF2B5EF4-FFF2-40B4-BE49-F238E27FC236}">
                <a16:creationId xmlns:a16="http://schemas.microsoft.com/office/drawing/2014/main" id="{3FF6A973-CF39-2841-B0B2-22E5FA4AC77B}"/>
              </a:ext>
            </a:extLst>
          </p:cNvPr>
          <p:cNvSpPr txBox="1"/>
          <p:nvPr/>
        </p:nvSpPr>
        <p:spPr>
          <a:xfrm>
            <a:off x="4838701" y="4523516"/>
            <a:ext cx="3360799" cy="553998"/>
          </a:xfrm>
          <a:prstGeom prst="rect">
            <a:avLst/>
          </a:prstGeom>
          <a:noFill/>
        </p:spPr>
        <p:txBody>
          <a:bodyPr wrap="square" rtlCol="0">
            <a:spAutoFit/>
          </a:bodyPr>
          <a:lstStyle/>
          <a:p>
            <a:r>
              <a:rPr lang="en-US" sz="3000" b="1" i="1" dirty="0">
                <a:latin typeface="Bitter" pitchFamily="2" charset="77"/>
              </a:rPr>
              <a:t>Aquifer in a Cup</a:t>
            </a:r>
          </a:p>
        </p:txBody>
      </p:sp>
    </p:spTree>
    <p:extLst>
      <p:ext uri="{BB962C8B-B14F-4D97-AF65-F5344CB8AC3E}">
        <p14:creationId xmlns:p14="http://schemas.microsoft.com/office/powerpoint/2010/main" val="3940228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creenshot of a cell phone&#10;&#10;Description automatically generated">
            <a:extLst>
              <a:ext uri="{FF2B5EF4-FFF2-40B4-BE49-F238E27FC236}">
                <a16:creationId xmlns:a16="http://schemas.microsoft.com/office/drawing/2014/main" id="{9FF7066D-0AA2-4940-8876-AC19A52A42DC}"/>
              </a:ext>
            </a:extLst>
          </p:cNvPr>
          <p:cNvPicPr>
            <a:picLocks noGrp="1" noChangeAspect="1"/>
          </p:cNvPicPr>
          <p:nvPr>
            <p:ph idx="1"/>
          </p:nvPr>
        </p:nvPicPr>
        <p:blipFill rotWithShape="1">
          <a:blip r:embed="rId2"/>
          <a:srcRect l="26786"/>
          <a:stretch/>
        </p:blipFill>
        <p:spPr>
          <a:xfrm>
            <a:off x="1224643" y="-207819"/>
            <a:ext cx="6694714" cy="7065819"/>
          </a:xfrm>
        </p:spPr>
      </p:pic>
    </p:spTree>
    <p:extLst>
      <p:ext uri="{BB962C8B-B14F-4D97-AF65-F5344CB8AC3E}">
        <p14:creationId xmlns:p14="http://schemas.microsoft.com/office/powerpoint/2010/main" val="47966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msebayment paleozoic2">
            <a:extLst>
              <a:ext uri="{FF2B5EF4-FFF2-40B4-BE49-F238E27FC236}">
                <a16:creationId xmlns:a16="http://schemas.microsoft.com/office/drawing/2014/main" id="{62EAA457-1DC7-AF4C-BCCD-2E2D17623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914" y="3333637"/>
            <a:ext cx="4455129" cy="35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8196" name="Text Box 4">
            <a:extLst>
              <a:ext uri="{FF2B5EF4-FFF2-40B4-BE49-F238E27FC236}">
                <a16:creationId xmlns:a16="http://schemas.microsoft.com/office/drawing/2014/main" id="{B4184B76-7D0F-8144-8191-B88AF2C3618C}"/>
              </a:ext>
            </a:extLst>
          </p:cNvPr>
          <p:cNvSpPr txBox="1">
            <a:spLocks noChangeArrowheads="1"/>
          </p:cNvSpPr>
          <p:nvPr/>
        </p:nvSpPr>
        <p:spPr bwMode="auto">
          <a:xfrm>
            <a:off x="675114" y="341345"/>
            <a:ext cx="779377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eaLnBrk="0" fontAlgn="base" hangingPunct="0">
              <a:spcBef>
                <a:spcPct val="0"/>
              </a:spcBef>
              <a:spcAft>
                <a:spcPct val="0"/>
              </a:spcAft>
              <a:defRPr>
                <a:solidFill>
                  <a:schemeClr val="bg1"/>
                </a:solidFill>
                <a:latin typeface="Arial" panose="020B0604020202020204" pitchFamily="34" charset="0"/>
              </a:defRPr>
            </a:lvl6pPr>
            <a:lvl7pPr marL="2971800" indent="-228600" eaLnBrk="0" fontAlgn="base" hangingPunct="0">
              <a:spcBef>
                <a:spcPct val="0"/>
              </a:spcBef>
              <a:spcAft>
                <a:spcPct val="0"/>
              </a:spcAft>
              <a:defRPr>
                <a:solidFill>
                  <a:schemeClr val="bg1"/>
                </a:solidFill>
                <a:latin typeface="Arial" panose="020B0604020202020204" pitchFamily="34" charset="0"/>
              </a:defRPr>
            </a:lvl7pPr>
            <a:lvl8pPr marL="3429000" indent="-228600" eaLnBrk="0" fontAlgn="base" hangingPunct="0">
              <a:spcBef>
                <a:spcPct val="0"/>
              </a:spcBef>
              <a:spcAft>
                <a:spcPct val="0"/>
              </a:spcAft>
              <a:defRPr>
                <a:solidFill>
                  <a:schemeClr val="bg1"/>
                </a:solidFill>
                <a:latin typeface="Arial" panose="020B0604020202020204" pitchFamily="34" charset="0"/>
              </a:defRPr>
            </a:lvl8pPr>
            <a:lvl9pPr marL="3886200" indent="-228600" eaLnBrk="0" fontAlgn="base" hangingPunct="0">
              <a:spcBef>
                <a:spcPct val="0"/>
              </a:spcBef>
              <a:spcAft>
                <a:spcPct val="0"/>
              </a:spcAft>
              <a:defRPr>
                <a:solidFill>
                  <a:schemeClr val="bg1"/>
                </a:solidFill>
                <a:latin typeface="Arial" panose="020B0604020202020204" pitchFamily="34" charset="0"/>
              </a:defRPr>
            </a:lvl9pPr>
          </a:lstStyle>
          <a:p>
            <a:pPr algn="ctr" eaLnBrk="1" hangingPunct="1"/>
            <a:r>
              <a:rPr lang="en-US" altLang="en-US" sz="3800" b="1" dirty="0">
                <a:solidFill>
                  <a:schemeClr val="tx1"/>
                </a:solidFill>
                <a:latin typeface="Bitter" pitchFamily="2" charset="77"/>
              </a:rPr>
              <a:t>Mississippi Embayment</a:t>
            </a:r>
          </a:p>
        </p:txBody>
      </p:sp>
      <p:pic>
        <p:nvPicPr>
          <p:cNvPr id="8" name="Picture 7">
            <a:extLst>
              <a:ext uri="{FF2B5EF4-FFF2-40B4-BE49-F238E27FC236}">
                <a16:creationId xmlns:a16="http://schemas.microsoft.com/office/drawing/2014/main" id="{01CC32AC-C105-CF4F-91B2-6B411AF50FCE}"/>
              </a:ext>
            </a:extLst>
          </p:cNvPr>
          <p:cNvPicPr>
            <a:picLocks noChangeAspect="1"/>
          </p:cNvPicPr>
          <p:nvPr/>
        </p:nvPicPr>
        <p:blipFill rotWithShape="1">
          <a:blip r:embed="rId4"/>
          <a:srcRect t="20589"/>
          <a:stretch/>
        </p:blipFill>
        <p:spPr>
          <a:xfrm>
            <a:off x="0" y="2449286"/>
            <a:ext cx="5551714" cy="4408713"/>
          </a:xfrm>
          <a:prstGeom prst="rect">
            <a:avLst/>
          </a:prstGeom>
        </p:spPr>
      </p:pic>
      <p:sp>
        <p:nvSpPr>
          <p:cNvPr id="4" name="TextBox 3">
            <a:extLst>
              <a:ext uri="{FF2B5EF4-FFF2-40B4-BE49-F238E27FC236}">
                <a16:creationId xmlns:a16="http://schemas.microsoft.com/office/drawing/2014/main" id="{3139CD6A-9136-2E43-8974-2AAE39929011}"/>
              </a:ext>
            </a:extLst>
          </p:cNvPr>
          <p:cNvSpPr txBox="1"/>
          <p:nvPr/>
        </p:nvSpPr>
        <p:spPr>
          <a:xfrm>
            <a:off x="832757" y="1175657"/>
            <a:ext cx="7788729" cy="646331"/>
          </a:xfrm>
          <a:prstGeom prst="rect">
            <a:avLst/>
          </a:prstGeom>
          <a:noFill/>
        </p:spPr>
        <p:txBody>
          <a:bodyPr wrap="square" rtlCol="0">
            <a:spAutoFit/>
          </a:bodyPr>
          <a:lstStyle/>
          <a:p>
            <a:pPr algn="ctr"/>
            <a:r>
              <a:rPr lang="en-US" dirty="0"/>
              <a:t>The groundwater resources below ground extend into eight states! This was formed 70 million years ago and is very special to West Tennessee.</a:t>
            </a:r>
          </a:p>
        </p:txBody>
      </p:sp>
      <p:sp>
        <p:nvSpPr>
          <p:cNvPr id="5" name="TextBox 4">
            <a:extLst>
              <a:ext uri="{FF2B5EF4-FFF2-40B4-BE49-F238E27FC236}">
                <a16:creationId xmlns:a16="http://schemas.microsoft.com/office/drawing/2014/main" id="{4748A015-19A5-3C44-AF1C-516F53D0B485}"/>
              </a:ext>
            </a:extLst>
          </p:cNvPr>
          <p:cNvSpPr txBox="1"/>
          <p:nvPr/>
        </p:nvSpPr>
        <p:spPr>
          <a:xfrm>
            <a:off x="1363435" y="2003010"/>
            <a:ext cx="2824843" cy="446276"/>
          </a:xfrm>
          <a:prstGeom prst="rect">
            <a:avLst/>
          </a:prstGeom>
          <a:noFill/>
        </p:spPr>
        <p:txBody>
          <a:bodyPr wrap="square" rtlCol="0">
            <a:spAutoFit/>
          </a:bodyPr>
          <a:lstStyle/>
          <a:p>
            <a:r>
              <a:rPr lang="en-US" sz="2300" b="1" dirty="0">
                <a:latin typeface="Bitter" pitchFamily="2" charset="77"/>
              </a:rPr>
              <a:t>View From Above</a:t>
            </a:r>
          </a:p>
        </p:txBody>
      </p:sp>
      <p:sp>
        <p:nvSpPr>
          <p:cNvPr id="11" name="TextBox 10">
            <a:extLst>
              <a:ext uri="{FF2B5EF4-FFF2-40B4-BE49-F238E27FC236}">
                <a16:creationId xmlns:a16="http://schemas.microsoft.com/office/drawing/2014/main" id="{FD67B339-59BA-2D46-A5A1-33812BE1B706}"/>
              </a:ext>
            </a:extLst>
          </p:cNvPr>
          <p:cNvSpPr txBox="1"/>
          <p:nvPr/>
        </p:nvSpPr>
        <p:spPr>
          <a:xfrm>
            <a:off x="6025243" y="2706339"/>
            <a:ext cx="3118757" cy="446276"/>
          </a:xfrm>
          <a:prstGeom prst="rect">
            <a:avLst/>
          </a:prstGeom>
          <a:noFill/>
        </p:spPr>
        <p:txBody>
          <a:bodyPr wrap="square" rtlCol="0">
            <a:spAutoFit/>
          </a:bodyPr>
          <a:lstStyle/>
          <a:p>
            <a:r>
              <a:rPr lang="en-US" sz="2300" b="1" dirty="0">
                <a:latin typeface="Bitter" pitchFamily="2" charset="77"/>
              </a:rPr>
              <a:t>View of the “Bowl”</a:t>
            </a:r>
          </a:p>
        </p:txBody>
      </p:sp>
      <p:sp>
        <p:nvSpPr>
          <p:cNvPr id="9" name="TextBox 8">
            <a:extLst>
              <a:ext uri="{FF2B5EF4-FFF2-40B4-BE49-F238E27FC236}">
                <a16:creationId xmlns:a16="http://schemas.microsoft.com/office/drawing/2014/main" id="{EFFBE748-88E6-2348-B79D-E6B30C1CB69C}"/>
              </a:ext>
            </a:extLst>
          </p:cNvPr>
          <p:cNvSpPr txBox="1"/>
          <p:nvPr/>
        </p:nvSpPr>
        <p:spPr>
          <a:xfrm>
            <a:off x="3739243" y="3637770"/>
            <a:ext cx="1366157" cy="323165"/>
          </a:xfrm>
          <a:prstGeom prst="rect">
            <a:avLst/>
          </a:prstGeom>
          <a:noFill/>
        </p:spPr>
        <p:txBody>
          <a:bodyPr wrap="square" rtlCol="0">
            <a:spAutoFit/>
          </a:bodyPr>
          <a:lstStyle/>
          <a:p>
            <a:pPr algn="ctr"/>
            <a:r>
              <a:rPr lang="en-US" sz="1500" dirty="0">
                <a:latin typeface="Bitter" pitchFamily="2" charset="77"/>
              </a:rPr>
              <a:t>Tennessee</a:t>
            </a:r>
          </a:p>
        </p:txBody>
      </p:sp>
      <p:sp>
        <p:nvSpPr>
          <p:cNvPr id="10" name="TextBox 9">
            <a:extLst>
              <a:ext uri="{FF2B5EF4-FFF2-40B4-BE49-F238E27FC236}">
                <a16:creationId xmlns:a16="http://schemas.microsoft.com/office/drawing/2014/main" id="{8A4D49A0-0C4B-7449-9427-0E5FE82B8A27}"/>
              </a:ext>
            </a:extLst>
          </p:cNvPr>
          <p:cNvSpPr txBox="1"/>
          <p:nvPr/>
        </p:nvSpPr>
        <p:spPr>
          <a:xfrm>
            <a:off x="2520043" y="4826254"/>
            <a:ext cx="1366157" cy="323165"/>
          </a:xfrm>
          <a:prstGeom prst="rect">
            <a:avLst/>
          </a:prstGeom>
          <a:noFill/>
        </p:spPr>
        <p:txBody>
          <a:bodyPr wrap="square" rtlCol="0">
            <a:spAutoFit/>
          </a:bodyPr>
          <a:lstStyle/>
          <a:p>
            <a:pPr algn="ctr"/>
            <a:r>
              <a:rPr lang="en-US" sz="1500" dirty="0">
                <a:latin typeface="Bitter" pitchFamily="2" charset="77"/>
              </a:rPr>
              <a:t>Mississippi</a:t>
            </a:r>
          </a:p>
        </p:txBody>
      </p:sp>
      <p:sp>
        <p:nvSpPr>
          <p:cNvPr id="12" name="TextBox 11">
            <a:extLst>
              <a:ext uri="{FF2B5EF4-FFF2-40B4-BE49-F238E27FC236}">
                <a16:creationId xmlns:a16="http://schemas.microsoft.com/office/drawing/2014/main" id="{9841A89B-CEB7-7143-9FF3-BA3DEBC49B65}"/>
              </a:ext>
            </a:extLst>
          </p:cNvPr>
          <p:cNvSpPr txBox="1"/>
          <p:nvPr/>
        </p:nvSpPr>
        <p:spPr>
          <a:xfrm>
            <a:off x="767444" y="3637769"/>
            <a:ext cx="1366157" cy="323165"/>
          </a:xfrm>
          <a:prstGeom prst="rect">
            <a:avLst/>
          </a:prstGeom>
          <a:noFill/>
        </p:spPr>
        <p:txBody>
          <a:bodyPr wrap="square" rtlCol="0">
            <a:spAutoFit/>
          </a:bodyPr>
          <a:lstStyle/>
          <a:p>
            <a:pPr algn="ctr"/>
            <a:r>
              <a:rPr lang="en-US" sz="1500" dirty="0">
                <a:latin typeface="Bitter" pitchFamily="2" charset="77"/>
              </a:rPr>
              <a:t>Arkansas</a:t>
            </a:r>
          </a:p>
        </p:txBody>
      </p:sp>
    </p:spTree>
    <p:extLst>
      <p:ext uri="{BB962C8B-B14F-4D97-AF65-F5344CB8AC3E}">
        <p14:creationId xmlns:p14="http://schemas.microsoft.com/office/powerpoint/2010/main" val="207424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922" y="0"/>
            <a:ext cx="6644158" cy="857250"/>
          </a:xfrm>
        </p:spPr>
        <p:txBody>
          <a:bodyPr>
            <a:normAutofit/>
          </a:bodyPr>
          <a:lstStyle/>
          <a:p>
            <a:pPr algn="ctr"/>
            <a:r>
              <a:rPr lang="en-US" sz="3800" b="1" dirty="0">
                <a:latin typeface="Bitter" pitchFamily="2" charset="77"/>
                <a:ea typeface="Franklin Gothic Heavy" charset="0"/>
                <a:cs typeface="Franklin Gothic Heavy" charset="0"/>
              </a:rPr>
              <a:t>Our Water Underground</a:t>
            </a:r>
            <a:endParaRPr lang="en-US" sz="3800" dirty="0">
              <a:latin typeface="Bitter" pitchFamily="2" charset="77"/>
              <a:ea typeface="Franklin Gothic Heavy" charset="0"/>
              <a:cs typeface="Franklin Gothic Heavy" charset="0"/>
            </a:endParaRPr>
          </a:p>
        </p:txBody>
      </p:sp>
      <p:pic>
        <p:nvPicPr>
          <p:cNvPr id="5" name="Picture 4" descr="Diagram&#10;&#10;Description automatically generated">
            <a:extLst>
              <a:ext uri="{FF2B5EF4-FFF2-40B4-BE49-F238E27FC236}">
                <a16:creationId xmlns:a16="http://schemas.microsoft.com/office/drawing/2014/main" id="{5130B92F-B4B2-0E40-B798-0CBB3E7DF2F5}"/>
              </a:ext>
            </a:extLst>
          </p:cNvPr>
          <p:cNvPicPr>
            <a:picLocks noChangeAspect="1"/>
          </p:cNvPicPr>
          <p:nvPr/>
        </p:nvPicPr>
        <p:blipFill>
          <a:blip r:embed="rId3"/>
          <a:stretch>
            <a:fillRect/>
          </a:stretch>
        </p:blipFill>
        <p:spPr>
          <a:xfrm>
            <a:off x="729916" y="687613"/>
            <a:ext cx="7684168" cy="6170387"/>
          </a:xfrm>
          <a:prstGeom prst="rect">
            <a:avLst/>
          </a:prstGeom>
        </p:spPr>
      </p:pic>
    </p:spTree>
    <p:extLst>
      <p:ext uri="{BB962C8B-B14F-4D97-AF65-F5344CB8AC3E}">
        <p14:creationId xmlns:p14="http://schemas.microsoft.com/office/powerpoint/2010/main" val="600889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922" y="0"/>
            <a:ext cx="6644158" cy="857250"/>
          </a:xfrm>
        </p:spPr>
        <p:txBody>
          <a:bodyPr>
            <a:normAutofit/>
          </a:bodyPr>
          <a:lstStyle/>
          <a:p>
            <a:pPr algn="ctr"/>
            <a:r>
              <a:rPr lang="en-US" sz="3800" b="1" dirty="0">
                <a:latin typeface="Bitter" pitchFamily="2" charset="77"/>
                <a:ea typeface="Franklin Gothic Heavy" charset="0"/>
                <a:cs typeface="Franklin Gothic Heavy" charset="0"/>
              </a:rPr>
              <a:t>Our Water Underground</a:t>
            </a:r>
            <a:endParaRPr lang="en-US" sz="3800" dirty="0">
              <a:latin typeface="Bitter" pitchFamily="2" charset="77"/>
              <a:ea typeface="Franklin Gothic Heavy" charset="0"/>
              <a:cs typeface="Franklin Gothic Heavy" charset="0"/>
            </a:endParaRPr>
          </a:p>
        </p:txBody>
      </p:sp>
      <p:pic>
        <p:nvPicPr>
          <p:cNvPr id="4" name="Picture 3" descr="Diagram&#10;&#10;Description automatically generated">
            <a:extLst>
              <a:ext uri="{FF2B5EF4-FFF2-40B4-BE49-F238E27FC236}">
                <a16:creationId xmlns:a16="http://schemas.microsoft.com/office/drawing/2014/main" id="{8FA20C8B-6E33-6A46-B13E-2951D4775B64}"/>
              </a:ext>
            </a:extLst>
          </p:cNvPr>
          <p:cNvPicPr>
            <a:picLocks noChangeAspect="1"/>
          </p:cNvPicPr>
          <p:nvPr/>
        </p:nvPicPr>
        <p:blipFill>
          <a:blip r:embed="rId3"/>
          <a:stretch>
            <a:fillRect/>
          </a:stretch>
        </p:blipFill>
        <p:spPr>
          <a:xfrm>
            <a:off x="1126108" y="0"/>
            <a:ext cx="6891783" cy="6858000"/>
          </a:xfrm>
          <a:prstGeom prst="rect">
            <a:avLst/>
          </a:prstGeom>
        </p:spPr>
      </p:pic>
    </p:spTree>
    <p:extLst>
      <p:ext uri="{BB962C8B-B14F-4D97-AF65-F5344CB8AC3E}">
        <p14:creationId xmlns:p14="http://schemas.microsoft.com/office/powerpoint/2010/main" val="3167448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5%"/>
          <p:cNvSpPr>
            <a:spLocks noChangeArrowheads="1"/>
          </p:cNvSpPr>
          <p:nvPr/>
        </p:nvSpPr>
        <p:spPr bwMode="auto">
          <a:xfrm>
            <a:off x="2237126" y="1719077"/>
            <a:ext cx="4860990" cy="4213632"/>
          </a:xfrm>
          <a:prstGeom prst="rect">
            <a:avLst/>
          </a:prstGeom>
          <a:pattFill prst="pct5">
            <a:fgClr>
              <a:srgbClr val="FABF8F"/>
            </a:fgClr>
            <a:bgClr>
              <a:srgbClr val="000000"/>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Rectangle 3"/>
          <p:cNvSpPr/>
          <p:nvPr/>
        </p:nvSpPr>
        <p:spPr bwMode="auto">
          <a:xfrm>
            <a:off x="2251717" y="3891564"/>
            <a:ext cx="4877737" cy="2063966"/>
          </a:xfrm>
          <a:prstGeom prst="rect">
            <a:avLst/>
          </a:prstGeom>
          <a:solidFill>
            <a:srgbClr val="72BFC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cxnSp>
        <p:nvCxnSpPr>
          <p:cNvPr id="5" name="Straight Connector 4"/>
          <p:cNvCxnSpPr/>
          <p:nvPr/>
        </p:nvCxnSpPr>
        <p:spPr bwMode="auto">
          <a:xfrm>
            <a:off x="2251715" y="1675925"/>
            <a:ext cx="4869794" cy="7727"/>
          </a:xfrm>
          <a:prstGeom prst="line">
            <a:avLst/>
          </a:prstGeom>
          <a:ln w="19050">
            <a:solidFill>
              <a:srgbClr val="FF9933"/>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nvCxnSpPr>
        <p:spPr bwMode="auto">
          <a:xfrm>
            <a:off x="2260800" y="5939609"/>
            <a:ext cx="4869794" cy="7727"/>
          </a:xfrm>
          <a:prstGeom prst="line">
            <a:avLst/>
          </a:prstGeom>
          <a:ln w="19050">
            <a:solidFill>
              <a:srgbClr val="FF9933"/>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Rectangle 7"/>
          <p:cNvSpPr/>
          <p:nvPr/>
        </p:nvSpPr>
        <p:spPr bwMode="auto">
          <a:xfrm>
            <a:off x="2251717" y="3057196"/>
            <a:ext cx="4877737" cy="843152"/>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sp>
        <p:nvSpPr>
          <p:cNvPr id="52" name="Freeform 2">
            <a:extLst>
              <a:ext uri="{FF2B5EF4-FFF2-40B4-BE49-F238E27FC236}">
                <a16:creationId xmlns:a16="http://schemas.microsoft.com/office/drawing/2014/main" id="{CD794266-D014-481A-B8D0-02631F5641E4}"/>
              </a:ext>
            </a:extLst>
          </p:cNvPr>
          <p:cNvSpPr>
            <a:spLocks/>
          </p:cNvSpPr>
          <p:nvPr/>
        </p:nvSpPr>
        <p:spPr bwMode="auto">
          <a:xfrm>
            <a:off x="3921365" y="3024530"/>
            <a:ext cx="1346700" cy="939697"/>
          </a:xfrm>
          <a:custGeom>
            <a:avLst/>
            <a:gdLst/>
            <a:ahLst/>
            <a:cxnLst>
              <a:cxn ang="0">
                <a:pos x="955" y="30"/>
              </a:cxn>
              <a:cxn ang="0">
                <a:pos x="340" y="405"/>
              </a:cxn>
              <a:cxn ang="0">
                <a:pos x="685" y="480"/>
              </a:cxn>
              <a:cxn ang="0">
                <a:pos x="1225" y="675"/>
              </a:cxn>
              <a:cxn ang="0">
                <a:pos x="850" y="780"/>
              </a:cxn>
              <a:cxn ang="0">
                <a:pos x="250" y="855"/>
              </a:cxn>
              <a:cxn ang="0">
                <a:pos x="445" y="1020"/>
              </a:cxn>
              <a:cxn ang="0">
                <a:pos x="970" y="1095"/>
              </a:cxn>
              <a:cxn ang="0">
                <a:pos x="850" y="1260"/>
              </a:cxn>
              <a:cxn ang="0">
                <a:pos x="550" y="1290"/>
              </a:cxn>
              <a:cxn ang="0">
                <a:pos x="25" y="1335"/>
              </a:cxn>
              <a:cxn ang="0">
                <a:pos x="640" y="1545"/>
              </a:cxn>
              <a:cxn ang="0">
                <a:pos x="835" y="1680"/>
              </a:cxn>
              <a:cxn ang="0">
                <a:pos x="745" y="1875"/>
              </a:cxn>
              <a:cxn ang="0">
                <a:pos x="1180" y="2100"/>
              </a:cxn>
              <a:cxn ang="0">
                <a:pos x="355" y="2160"/>
              </a:cxn>
              <a:cxn ang="0">
                <a:pos x="160" y="2565"/>
              </a:cxn>
              <a:cxn ang="0">
                <a:pos x="745" y="2700"/>
              </a:cxn>
              <a:cxn ang="0">
                <a:pos x="1945" y="2700"/>
              </a:cxn>
              <a:cxn ang="0">
                <a:pos x="3415" y="2700"/>
              </a:cxn>
              <a:cxn ang="0">
                <a:pos x="3295" y="2445"/>
              </a:cxn>
              <a:cxn ang="0">
                <a:pos x="2665" y="2385"/>
              </a:cxn>
              <a:cxn ang="0">
                <a:pos x="2920" y="2205"/>
              </a:cxn>
              <a:cxn ang="0">
                <a:pos x="3310" y="2070"/>
              </a:cxn>
              <a:cxn ang="0">
                <a:pos x="2695" y="1875"/>
              </a:cxn>
              <a:cxn ang="0">
                <a:pos x="2080" y="1770"/>
              </a:cxn>
              <a:cxn ang="0">
                <a:pos x="2650" y="1695"/>
              </a:cxn>
              <a:cxn ang="0">
                <a:pos x="3160" y="1605"/>
              </a:cxn>
              <a:cxn ang="0">
                <a:pos x="2950" y="1215"/>
              </a:cxn>
              <a:cxn ang="0">
                <a:pos x="2605" y="1170"/>
              </a:cxn>
              <a:cxn ang="0">
                <a:pos x="2950" y="945"/>
              </a:cxn>
              <a:cxn ang="0">
                <a:pos x="2410" y="765"/>
              </a:cxn>
              <a:cxn ang="0">
                <a:pos x="2980" y="690"/>
              </a:cxn>
              <a:cxn ang="0">
                <a:pos x="3085" y="330"/>
              </a:cxn>
              <a:cxn ang="0">
                <a:pos x="2725" y="105"/>
              </a:cxn>
              <a:cxn ang="0">
                <a:pos x="1945" y="30"/>
              </a:cxn>
            </a:cxnLst>
            <a:rect l="0" t="0" r="r" b="b"/>
            <a:pathLst>
              <a:path w="3517" h="2722">
                <a:moveTo>
                  <a:pt x="1480" y="30"/>
                </a:moveTo>
                <a:cubicBezTo>
                  <a:pt x="1301" y="15"/>
                  <a:pt x="1122" y="0"/>
                  <a:pt x="955" y="30"/>
                </a:cubicBezTo>
                <a:cubicBezTo>
                  <a:pt x="788" y="60"/>
                  <a:pt x="577" y="148"/>
                  <a:pt x="475" y="210"/>
                </a:cubicBezTo>
                <a:cubicBezTo>
                  <a:pt x="373" y="272"/>
                  <a:pt x="342" y="358"/>
                  <a:pt x="340" y="405"/>
                </a:cubicBezTo>
                <a:cubicBezTo>
                  <a:pt x="338" y="452"/>
                  <a:pt x="403" y="483"/>
                  <a:pt x="460" y="495"/>
                </a:cubicBezTo>
                <a:cubicBezTo>
                  <a:pt x="517" y="507"/>
                  <a:pt x="605" y="465"/>
                  <a:pt x="685" y="480"/>
                </a:cubicBezTo>
                <a:cubicBezTo>
                  <a:pt x="765" y="495"/>
                  <a:pt x="850" y="553"/>
                  <a:pt x="940" y="585"/>
                </a:cubicBezTo>
                <a:cubicBezTo>
                  <a:pt x="1030" y="617"/>
                  <a:pt x="1185" y="640"/>
                  <a:pt x="1225" y="675"/>
                </a:cubicBezTo>
                <a:cubicBezTo>
                  <a:pt x="1265" y="710"/>
                  <a:pt x="1243" y="777"/>
                  <a:pt x="1180" y="795"/>
                </a:cubicBezTo>
                <a:cubicBezTo>
                  <a:pt x="1117" y="813"/>
                  <a:pt x="957" y="782"/>
                  <a:pt x="850" y="780"/>
                </a:cubicBezTo>
                <a:cubicBezTo>
                  <a:pt x="743" y="778"/>
                  <a:pt x="635" y="767"/>
                  <a:pt x="535" y="780"/>
                </a:cubicBezTo>
                <a:cubicBezTo>
                  <a:pt x="435" y="793"/>
                  <a:pt x="307" y="820"/>
                  <a:pt x="250" y="855"/>
                </a:cubicBezTo>
                <a:cubicBezTo>
                  <a:pt x="193" y="890"/>
                  <a:pt x="158" y="963"/>
                  <a:pt x="190" y="990"/>
                </a:cubicBezTo>
                <a:cubicBezTo>
                  <a:pt x="222" y="1017"/>
                  <a:pt x="348" y="1010"/>
                  <a:pt x="445" y="1020"/>
                </a:cubicBezTo>
                <a:cubicBezTo>
                  <a:pt x="542" y="1030"/>
                  <a:pt x="688" y="1038"/>
                  <a:pt x="775" y="1050"/>
                </a:cubicBezTo>
                <a:cubicBezTo>
                  <a:pt x="862" y="1062"/>
                  <a:pt x="923" y="1075"/>
                  <a:pt x="970" y="1095"/>
                </a:cubicBezTo>
                <a:cubicBezTo>
                  <a:pt x="1017" y="1115"/>
                  <a:pt x="1080" y="1142"/>
                  <a:pt x="1060" y="1170"/>
                </a:cubicBezTo>
                <a:cubicBezTo>
                  <a:pt x="1040" y="1198"/>
                  <a:pt x="917" y="1253"/>
                  <a:pt x="850" y="1260"/>
                </a:cubicBezTo>
                <a:cubicBezTo>
                  <a:pt x="783" y="1267"/>
                  <a:pt x="705" y="1210"/>
                  <a:pt x="655" y="1215"/>
                </a:cubicBezTo>
                <a:cubicBezTo>
                  <a:pt x="605" y="1220"/>
                  <a:pt x="620" y="1285"/>
                  <a:pt x="550" y="1290"/>
                </a:cubicBezTo>
                <a:cubicBezTo>
                  <a:pt x="480" y="1295"/>
                  <a:pt x="322" y="1238"/>
                  <a:pt x="235" y="1245"/>
                </a:cubicBezTo>
                <a:cubicBezTo>
                  <a:pt x="148" y="1252"/>
                  <a:pt x="0" y="1305"/>
                  <a:pt x="25" y="1335"/>
                </a:cubicBezTo>
                <a:cubicBezTo>
                  <a:pt x="50" y="1365"/>
                  <a:pt x="282" y="1390"/>
                  <a:pt x="385" y="1425"/>
                </a:cubicBezTo>
                <a:cubicBezTo>
                  <a:pt x="488" y="1460"/>
                  <a:pt x="550" y="1525"/>
                  <a:pt x="640" y="1545"/>
                </a:cubicBezTo>
                <a:cubicBezTo>
                  <a:pt x="730" y="1565"/>
                  <a:pt x="892" y="1522"/>
                  <a:pt x="925" y="1545"/>
                </a:cubicBezTo>
                <a:cubicBezTo>
                  <a:pt x="958" y="1568"/>
                  <a:pt x="895" y="1652"/>
                  <a:pt x="835" y="1680"/>
                </a:cubicBezTo>
                <a:cubicBezTo>
                  <a:pt x="775" y="1708"/>
                  <a:pt x="580" y="1677"/>
                  <a:pt x="565" y="1710"/>
                </a:cubicBezTo>
                <a:cubicBezTo>
                  <a:pt x="550" y="1743"/>
                  <a:pt x="673" y="1843"/>
                  <a:pt x="745" y="1875"/>
                </a:cubicBezTo>
                <a:cubicBezTo>
                  <a:pt x="817" y="1907"/>
                  <a:pt x="928" y="1868"/>
                  <a:pt x="1000" y="1905"/>
                </a:cubicBezTo>
                <a:cubicBezTo>
                  <a:pt x="1072" y="1942"/>
                  <a:pt x="1227" y="2053"/>
                  <a:pt x="1180" y="2100"/>
                </a:cubicBezTo>
                <a:cubicBezTo>
                  <a:pt x="1133" y="2147"/>
                  <a:pt x="852" y="2180"/>
                  <a:pt x="715" y="2190"/>
                </a:cubicBezTo>
                <a:cubicBezTo>
                  <a:pt x="578" y="2200"/>
                  <a:pt x="440" y="2137"/>
                  <a:pt x="355" y="2160"/>
                </a:cubicBezTo>
                <a:cubicBezTo>
                  <a:pt x="270" y="2183"/>
                  <a:pt x="237" y="2258"/>
                  <a:pt x="205" y="2325"/>
                </a:cubicBezTo>
                <a:cubicBezTo>
                  <a:pt x="173" y="2392"/>
                  <a:pt x="118" y="2525"/>
                  <a:pt x="160" y="2565"/>
                </a:cubicBezTo>
                <a:cubicBezTo>
                  <a:pt x="202" y="2605"/>
                  <a:pt x="363" y="2543"/>
                  <a:pt x="460" y="2565"/>
                </a:cubicBezTo>
                <a:cubicBezTo>
                  <a:pt x="557" y="2587"/>
                  <a:pt x="645" y="2678"/>
                  <a:pt x="745" y="2700"/>
                </a:cubicBezTo>
                <a:cubicBezTo>
                  <a:pt x="845" y="2722"/>
                  <a:pt x="860" y="2700"/>
                  <a:pt x="1060" y="2700"/>
                </a:cubicBezTo>
                <a:cubicBezTo>
                  <a:pt x="1260" y="2700"/>
                  <a:pt x="1643" y="2700"/>
                  <a:pt x="1945" y="2700"/>
                </a:cubicBezTo>
                <a:cubicBezTo>
                  <a:pt x="2247" y="2700"/>
                  <a:pt x="2630" y="2700"/>
                  <a:pt x="2875" y="2700"/>
                </a:cubicBezTo>
                <a:cubicBezTo>
                  <a:pt x="3120" y="2700"/>
                  <a:pt x="3313" y="2722"/>
                  <a:pt x="3415" y="2700"/>
                </a:cubicBezTo>
                <a:cubicBezTo>
                  <a:pt x="3517" y="2678"/>
                  <a:pt x="3510" y="2607"/>
                  <a:pt x="3490" y="2565"/>
                </a:cubicBezTo>
                <a:cubicBezTo>
                  <a:pt x="3470" y="2523"/>
                  <a:pt x="3397" y="2467"/>
                  <a:pt x="3295" y="2445"/>
                </a:cubicBezTo>
                <a:cubicBezTo>
                  <a:pt x="3193" y="2423"/>
                  <a:pt x="2980" y="2440"/>
                  <a:pt x="2875" y="2430"/>
                </a:cubicBezTo>
                <a:cubicBezTo>
                  <a:pt x="2770" y="2420"/>
                  <a:pt x="2715" y="2410"/>
                  <a:pt x="2665" y="2385"/>
                </a:cubicBezTo>
                <a:cubicBezTo>
                  <a:pt x="2615" y="2360"/>
                  <a:pt x="2533" y="2310"/>
                  <a:pt x="2575" y="2280"/>
                </a:cubicBezTo>
                <a:cubicBezTo>
                  <a:pt x="2617" y="2250"/>
                  <a:pt x="2825" y="2217"/>
                  <a:pt x="2920" y="2205"/>
                </a:cubicBezTo>
                <a:cubicBezTo>
                  <a:pt x="3015" y="2193"/>
                  <a:pt x="3080" y="2227"/>
                  <a:pt x="3145" y="2205"/>
                </a:cubicBezTo>
                <a:cubicBezTo>
                  <a:pt x="3210" y="2183"/>
                  <a:pt x="3305" y="2113"/>
                  <a:pt x="3310" y="2070"/>
                </a:cubicBezTo>
                <a:cubicBezTo>
                  <a:pt x="3315" y="2027"/>
                  <a:pt x="3277" y="1982"/>
                  <a:pt x="3175" y="1950"/>
                </a:cubicBezTo>
                <a:cubicBezTo>
                  <a:pt x="3073" y="1918"/>
                  <a:pt x="2845" y="1890"/>
                  <a:pt x="2695" y="1875"/>
                </a:cubicBezTo>
                <a:cubicBezTo>
                  <a:pt x="2545" y="1860"/>
                  <a:pt x="2377" y="1877"/>
                  <a:pt x="2275" y="1860"/>
                </a:cubicBezTo>
                <a:cubicBezTo>
                  <a:pt x="2173" y="1843"/>
                  <a:pt x="2075" y="1787"/>
                  <a:pt x="2080" y="1770"/>
                </a:cubicBezTo>
                <a:cubicBezTo>
                  <a:pt x="2085" y="1753"/>
                  <a:pt x="2210" y="1767"/>
                  <a:pt x="2305" y="1755"/>
                </a:cubicBezTo>
                <a:cubicBezTo>
                  <a:pt x="2400" y="1743"/>
                  <a:pt x="2555" y="1722"/>
                  <a:pt x="2650" y="1695"/>
                </a:cubicBezTo>
                <a:cubicBezTo>
                  <a:pt x="2745" y="1668"/>
                  <a:pt x="2790" y="1605"/>
                  <a:pt x="2875" y="1590"/>
                </a:cubicBezTo>
                <a:cubicBezTo>
                  <a:pt x="2960" y="1575"/>
                  <a:pt x="3103" y="1645"/>
                  <a:pt x="3160" y="1605"/>
                </a:cubicBezTo>
                <a:cubicBezTo>
                  <a:pt x="3217" y="1565"/>
                  <a:pt x="3255" y="1415"/>
                  <a:pt x="3220" y="1350"/>
                </a:cubicBezTo>
                <a:cubicBezTo>
                  <a:pt x="3185" y="1285"/>
                  <a:pt x="3027" y="1225"/>
                  <a:pt x="2950" y="1215"/>
                </a:cubicBezTo>
                <a:cubicBezTo>
                  <a:pt x="2873" y="1205"/>
                  <a:pt x="2812" y="1297"/>
                  <a:pt x="2755" y="1290"/>
                </a:cubicBezTo>
                <a:cubicBezTo>
                  <a:pt x="2698" y="1283"/>
                  <a:pt x="2585" y="1202"/>
                  <a:pt x="2605" y="1170"/>
                </a:cubicBezTo>
                <a:cubicBezTo>
                  <a:pt x="2625" y="1138"/>
                  <a:pt x="2818" y="1132"/>
                  <a:pt x="2875" y="1095"/>
                </a:cubicBezTo>
                <a:cubicBezTo>
                  <a:pt x="2932" y="1058"/>
                  <a:pt x="2983" y="995"/>
                  <a:pt x="2950" y="945"/>
                </a:cubicBezTo>
                <a:cubicBezTo>
                  <a:pt x="2917" y="895"/>
                  <a:pt x="2770" y="825"/>
                  <a:pt x="2680" y="795"/>
                </a:cubicBezTo>
                <a:cubicBezTo>
                  <a:pt x="2590" y="765"/>
                  <a:pt x="2412" y="782"/>
                  <a:pt x="2410" y="765"/>
                </a:cubicBezTo>
                <a:cubicBezTo>
                  <a:pt x="2408" y="748"/>
                  <a:pt x="2570" y="702"/>
                  <a:pt x="2665" y="690"/>
                </a:cubicBezTo>
                <a:cubicBezTo>
                  <a:pt x="2760" y="678"/>
                  <a:pt x="2883" y="717"/>
                  <a:pt x="2980" y="690"/>
                </a:cubicBezTo>
                <a:cubicBezTo>
                  <a:pt x="3077" y="663"/>
                  <a:pt x="3233" y="585"/>
                  <a:pt x="3250" y="525"/>
                </a:cubicBezTo>
                <a:cubicBezTo>
                  <a:pt x="3267" y="465"/>
                  <a:pt x="3193" y="380"/>
                  <a:pt x="3085" y="330"/>
                </a:cubicBezTo>
                <a:cubicBezTo>
                  <a:pt x="2977" y="280"/>
                  <a:pt x="2665" y="263"/>
                  <a:pt x="2605" y="225"/>
                </a:cubicBezTo>
                <a:cubicBezTo>
                  <a:pt x="2545" y="187"/>
                  <a:pt x="2698" y="137"/>
                  <a:pt x="2725" y="105"/>
                </a:cubicBezTo>
                <a:cubicBezTo>
                  <a:pt x="2752" y="73"/>
                  <a:pt x="2900" y="42"/>
                  <a:pt x="2770" y="30"/>
                </a:cubicBezTo>
                <a:cubicBezTo>
                  <a:pt x="2640" y="18"/>
                  <a:pt x="2177" y="30"/>
                  <a:pt x="1945" y="30"/>
                </a:cubicBezTo>
                <a:cubicBezTo>
                  <a:pt x="1713" y="30"/>
                  <a:pt x="1544" y="30"/>
                  <a:pt x="1375" y="30"/>
                </a:cubicBezTo>
              </a:path>
            </a:pathLst>
          </a:custGeom>
          <a:gradFill rotWithShape="0">
            <a:gsLst>
              <a:gs pos="0">
                <a:srgbClr val="1F497D"/>
              </a:gs>
              <a:gs pos="100000">
                <a:srgbClr val="72BFC5"/>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Shape 10">
            <a:extLst>
              <a:ext uri="{FF2B5EF4-FFF2-40B4-BE49-F238E27FC236}">
                <a16:creationId xmlns:a16="http://schemas.microsoft.com/office/drawing/2014/main" id="{6C3C2B84-3CD7-4C11-ACB7-631DB26FE053}"/>
              </a:ext>
            </a:extLst>
          </p:cNvPr>
          <p:cNvSpPr/>
          <p:nvPr/>
        </p:nvSpPr>
        <p:spPr>
          <a:xfrm>
            <a:off x="4813032" y="1387841"/>
            <a:ext cx="2375102" cy="331236"/>
          </a:xfrm>
          <a:custGeom>
            <a:avLst/>
            <a:gdLst>
              <a:gd name="connsiteX0" fmla="*/ 0 w 2375102"/>
              <a:gd name="connsiteY0" fmla="*/ 293914 h 331236"/>
              <a:gd name="connsiteX1" fmla="*/ 23327 w 2375102"/>
              <a:gd name="connsiteY1" fmla="*/ 298579 h 331236"/>
              <a:gd name="connsiteX2" fmla="*/ 65315 w 2375102"/>
              <a:gd name="connsiteY2" fmla="*/ 307910 h 331236"/>
              <a:gd name="connsiteX3" fmla="*/ 97972 w 2375102"/>
              <a:gd name="connsiteY3" fmla="*/ 312575 h 331236"/>
              <a:gd name="connsiteX4" fmla="*/ 228600 w 2375102"/>
              <a:gd name="connsiteY4" fmla="*/ 303245 h 331236"/>
              <a:gd name="connsiteX5" fmla="*/ 251927 w 2375102"/>
              <a:gd name="connsiteY5" fmla="*/ 298579 h 331236"/>
              <a:gd name="connsiteX6" fmla="*/ 307911 w 2375102"/>
              <a:gd name="connsiteY6" fmla="*/ 289249 h 331236"/>
              <a:gd name="connsiteX7" fmla="*/ 387221 w 2375102"/>
              <a:gd name="connsiteY7" fmla="*/ 284583 h 331236"/>
              <a:gd name="connsiteX8" fmla="*/ 625151 w 2375102"/>
              <a:gd name="connsiteY8" fmla="*/ 270587 h 331236"/>
              <a:gd name="connsiteX9" fmla="*/ 811764 w 2375102"/>
              <a:gd name="connsiteY9" fmla="*/ 293914 h 331236"/>
              <a:gd name="connsiteX10" fmla="*/ 970384 w 2375102"/>
              <a:gd name="connsiteY10" fmla="*/ 284583 h 331236"/>
              <a:gd name="connsiteX11" fmla="*/ 998376 w 2375102"/>
              <a:gd name="connsiteY11" fmla="*/ 279918 h 331236"/>
              <a:gd name="connsiteX12" fmla="*/ 1222311 w 2375102"/>
              <a:gd name="connsiteY12" fmla="*/ 293914 h 331236"/>
              <a:gd name="connsiteX13" fmla="*/ 1245637 w 2375102"/>
              <a:gd name="connsiteY13" fmla="*/ 298579 h 331236"/>
              <a:gd name="connsiteX14" fmla="*/ 1562878 w 2375102"/>
              <a:gd name="connsiteY14" fmla="*/ 303245 h 331236"/>
              <a:gd name="connsiteX15" fmla="*/ 1609531 w 2375102"/>
              <a:gd name="connsiteY15" fmla="*/ 312575 h 331236"/>
              <a:gd name="connsiteX16" fmla="*/ 1642188 w 2375102"/>
              <a:gd name="connsiteY16" fmla="*/ 317241 h 331236"/>
              <a:gd name="connsiteX17" fmla="*/ 1693507 w 2375102"/>
              <a:gd name="connsiteY17" fmla="*/ 326571 h 331236"/>
              <a:gd name="connsiteX18" fmla="*/ 1805474 w 2375102"/>
              <a:gd name="connsiteY18" fmla="*/ 317241 h 331236"/>
              <a:gd name="connsiteX19" fmla="*/ 1898780 w 2375102"/>
              <a:gd name="connsiteY19" fmla="*/ 303245 h 331236"/>
              <a:gd name="connsiteX20" fmla="*/ 2043405 w 2375102"/>
              <a:gd name="connsiteY20" fmla="*/ 312575 h 331236"/>
              <a:gd name="connsiteX21" fmla="*/ 2076062 w 2375102"/>
              <a:gd name="connsiteY21" fmla="*/ 317241 h 331236"/>
              <a:gd name="connsiteX22" fmla="*/ 2192694 w 2375102"/>
              <a:gd name="connsiteY22" fmla="*/ 326571 h 331236"/>
              <a:gd name="connsiteX23" fmla="*/ 2244013 w 2375102"/>
              <a:gd name="connsiteY23" fmla="*/ 331236 h 331236"/>
              <a:gd name="connsiteX24" fmla="*/ 2360645 w 2375102"/>
              <a:gd name="connsiteY24" fmla="*/ 321906 h 331236"/>
              <a:gd name="connsiteX25" fmla="*/ 2374641 w 2375102"/>
              <a:gd name="connsiteY25" fmla="*/ 293914 h 331236"/>
              <a:gd name="connsiteX26" fmla="*/ 2369976 w 2375102"/>
              <a:gd name="connsiteY26" fmla="*/ 251926 h 331236"/>
              <a:gd name="connsiteX27" fmla="*/ 2365311 w 2375102"/>
              <a:gd name="connsiteY27" fmla="*/ 237930 h 331236"/>
              <a:gd name="connsiteX28" fmla="*/ 2351315 w 2375102"/>
              <a:gd name="connsiteY28" fmla="*/ 228600 h 331236"/>
              <a:gd name="connsiteX29" fmla="*/ 2346649 w 2375102"/>
              <a:gd name="connsiteY29" fmla="*/ 214604 h 331236"/>
              <a:gd name="connsiteX30" fmla="*/ 2318658 w 2375102"/>
              <a:gd name="connsiteY30" fmla="*/ 195943 h 331236"/>
              <a:gd name="connsiteX31" fmla="*/ 2290666 w 2375102"/>
              <a:gd name="connsiteY31" fmla="*/ 181947 h 331236"/>
              <a:gd name="connsiteX32" fmla="*/ 2276670 w 2375102"/>
              <a:gd name="connsiteY32" fmla="*/ 172616 h 331236"/>
              <a:gd name="connsiteX33" fmla="*/ 2183364 w 2375102"/>
              <a:gd name="connsiteY33" fmla="*/ 158620 h 331236"/>
              <a:gd name="connsiteX34" fmla="*/ 2150707 w 2375102"/>
              <a:gd name="connsiteY34" fmla="*/ 125963 h 331236"/>
              <a:gd name="connsiteX35" fmla="*/ 2146041 w 2375102"/>
              <a:gd name="connsiteY35" fmla="*/ 111967 h 331236"/>
              <a:gd name="connsiteX36" fmla="*/ 2104054 w 2375102"/>
              <a:gd name="connsiteY36" fmla="*/ 88641 h 331236"/>
              <a:gd name="connsiteX37" fmla="*/ 2085392 w 2375102"/>
              <a:gd name="connsiteY37" fmla="*/ 79310 h 331236"/>
              <a:gd name="connsiteX38" fmla="*/ 2034074 w 2375102"/>
              <a:gd name="connsiteY38" fmla="*/ 74645 h 331236"/>
              <a:gd name="connsiteX39" fmla="*/ 1992086 w 2375102"/>
              <a:gd name="connsiteY39" fmla="*/ 65314 h 331236"/>
              <a:gd name="connsiteX40" fmla="*/ 1978090 w 2375102"/>
              <a:gd name="connsiteY40" fmla="*/ 55983 h 331236"/>
              <a:gd name="connsiteX41" fmla="*/ 1964094 w 2375102"/>
              <a:gd name="connsiteY41" fmla="*/ 51318 h 331236"/>
              <a:gd name="connsiteX42" fmla="*/ 1950098 w 2375102"/>
              <a:gd name="connsiteY42" fmla="*/ 37322 h 331236"/>
              <a:gd name="connsiteX43" fmla="*/ 1936103 w 2375102"/>
              <a:gd name="connsiteY43" fmla="*/ 32657 h 331236"/>
              <a:gd name="connsiteX44" fmla="*/ 1917441 w 2375102"/>
              <a:gd name="connsiteY44" fmla="*/ 23326 h 331236"/>
              <a:gd name="connsiteX45" fmla="*/ 1903445 w 2375102"/>
              <a:gd name="connsiteY45" fmla="*/ 18661 h 331236"/>
              <a:gd name="connsiteX46" fmla="*/ 1884784 w 2375102"/>
              <a:gd name="connsiteY46" fmla="*/ 9330 h 331236"/>
              <a:gd name="connsiteX47" fmla="*/ 1810139 w 2375102"/>
              <a:gd name="connsiteY47" fmla="*/ 4665 h 331236"/>
              <a:gd name="connsiteX48" fmla="*/ 1749490 w 2375102"/>
              <a:gd name="connsiteY48" fmla="*/ 0 h 331236"/>
              <a:gd name="connsiteX49" fmla="*/ 1642188 w 2375102"/>
              <a:gd name="connsiteY49" fmla="*/ 9330 h 331236"/>
              <a:gd name="connsiteX50" fmla="*/ 1628192 w 2375102"/>
              <a:gd name="connsiteY50" fmla="*/ 13996 h 331236"/>
              <a:gd name="connsiteX51" fmla="*/ 1609531 w 2375102"/>
              <a:gd name="connsiteY51" fmla="*/ 18661 h 331236"/>
              <a:gd name="connsiteX52" fmla="*/ 1595535 w 2375102"/>
              <a:gd name="connsiteY52" fmla="*/ 27992 h 331236"/>
              <a:gd name="connsiteX53" fmla="*/ 1581539 w 2375102"/>
              <a:gd name="connsiteY53" fmla="*/ 32657 h 331236"/>
              <a:gd name="connsiteX54" fmla="*/ 1567543 w 2375102"/>
              <a:gd name="connsiteY54" fmla="*/ 46653 h 331236"/>
              <a:gd name="connsiteX55" fmla="*/ 1525556 w 2375102"/>
              <a:gd name="connsiteY55" fmla="*/ 60649 h 331236"/>
              <a:gd name="connsiteX56" fmla="*/ 1488233 w 2375102"/>
              <a:gd name="connsiteY56" fmla="*/ 74645 h 331236"/>
              <a:gd name="connsiteX57" fmla="*/ 1460241 w 2375102"/>
              <a:gd name="connsiteY57" fmla="*/ 83975 h 331236"/>
              <a:gd name="connsiteX58" fmla="*/ 1436915 w 2375102"/>
              <a:gd name="connsiteY58" fmla="*/ 88641 h 331236"/>
              <a:gd name="connsiteX59" fmla="*/ 1404258 w 2375102"/>
              <a:gd name="connsiteY59" fmla="*/ 97971 h 331236"/>
              <a:gd name="connsiteX60" fmla="*/ 1250303 w 2375102"/>
              <a:gd name="connsiteY60" fmla="*/ 102636 h 331236"/>
              <a:gd name="connsiteX61" fmla="*/ 1096347 w 2375102"/>
              <a:gd name="connsiteY61" fmla="*/ 121298 h 331236"/>
              <a:gd name="connsiteX62" fmla="*/ 1012372 w 2375102"/>
              <a:gd name="connsiteY62" fmla="*/ 135294 h 331236"/>
              <a:gd name="connsiteX63" fmla="*/ 858417 w 2375102"/>
              <a:gd name="connsiteY63" fmla="*/ 125963 h 331236"/>
              <a:gd name="connsiteX64" fmla="*/ 639147 w 2375102"/>
              <a:gd name="connsiteY64" fmla="*/ 111967 h 331236"/>
              <a:gd name="connsiteX65" fmla="*/ 573833 w 2375102"/>
              <a:gd name="connsiteY65" fmla="*/ 116632 h 331236"/>
              <a:gd name="connsiteX66" fmla="*/ 541176 w 2375102"/>
              <a:gd name="connsiteY66" fmla="*/ 130628 h 331236"/>
              <a:gd name="connsiteX67" fmla="*/ 522515 w 2375102"/>
              <a:gd name="connsiteY67" fmla="*/ 135294 h 331236"/>
              <a:gd name="connsiteX68" fmla="*/ 447870 w 2375102"/>
              <a:gd name="connsiteY68" fmla="*/ 149289 h 331236"/>
              <a:gd name="connsiteX69" fmla="*/ 415213 w 2375102"/>
              <a:gd name="connsiteY69" fmla="*/ 158620 h 331236"/>
              <a:gd name="connsiteX70" fmla="*/ 401217 w 2375102"/>
              <a:gd name="connsiteY70" fmla="*/ 163285 h 331236"/>
              <a:gd name="connsiteX71" fmla="*/ 382556 w 2375102"/>
              <a:gd name="connsiteY71" fmla="*/ 167951 h 331236"/>
              <a:gd name="connsiteX72" fmla="*/ 359229 w 2375102"/>
              <a:gd name="connsiteY72" fmla="*/ 181947 h 331236"/>
              <a:gd name="connsiteX73" fmla="*/ 345233 w 2375102"/>
              <a:gd name="connsiteY73" fmla="*/ 191277 h 331236"/>
              <a:gd name="connsiteX74" fmla="*/ 335903 w 2375102"/>
              <a:gd name="connsiteY74" fmla="*/ 205273 h 331236"/>
              <a:gd name="connsiteX75" fmla="*/ 307911 w 2375102"/>
              <a:gd name="connsiteY75" fmla="*/ 214604 h 331236"/>
              <a:gd name="connsiteX76" fmla="*/ 293915 w 2375102"/>
              <a:gd name="connsiteY76" fmla="*/ 223934 h 331236"/>
              <a:gd name="connsiteX77" fmla="*/ 251927 w 2375102"/>
              <a:gd name="connsiteY77" fmla="*/ 228600 h 331236"/>
              <a:gd name="connsiteX78" fmla="*/ 233266 w 2375102"/>
              <a:gd name="connsiteY78" fmla="*/ 237930 h 331236"/>
              <a:gd name="connsiteX79" fmla="*/ 219270 w 2375102"/>
              <a:gd name="connsiteY79" fmla="*/ 242596 h 331236"/>
              <a:gd name="connsiteX80" fmla="*/ 205274 w 2375102"/>
              <a:gd name="connsiteY80" fmla="*/ 251926 h 331236"/>
              <a:gd name="connsiteX81" fmla="*/ 214605 w 2375102"/>
              <a:gd name="connsiteY81" fmla="*/ 279918 h 331236"/>
              <a:gd name="connsiteX82" fmla="*/ 233266 w 2375102"/>
              <a:gd name="connsiteY82" fmla="*/ 284583 h 331236"/>
              <a:gd name="connsiteX83" fmla="*/ 242596 w 2375102"/>
              <a:gd name="connsiteY83" fmla="*/ 303245 h 33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75102" h="331236">
                <a:moveTo>
                  <a:pt x="0" y="293914"/>
                </a:moveTo>
                <a:lnTo>
                  <a:pt x="23327" y="298579"/>
                </a:lnTo>
                <a:cubicBezTo>
                  <a:pt x="37346" y="301583"/>
                  <a:pt x="51223" y="305268"/>
                  <a:pt x="65315" y="307910"/>
                </a:cubicBezTo>
                <a:cubicBezTo>
                  <a:pt x="76123" y="309936"/>
                  <a:pt x="87086" y="311020"/>
                  <a:pt x="97972" y="312575"/>
                </a:cubicBezTo>
                <a:lnTo>
                  <a:pt x="228600" y="303245"/>
                </a:lnTo>
                <a:cubicBezTo>
                  <a:pt x="236497" y="302527"/>
                  <a:pt x="244118" y="299957"/>
                  <a:pt x="251927" y="298579"/>
                </a:cubicBezTo>
                <a:cubicBezTo>
                  <a:pt x="270558" y="295291"/>
                  <a:pt x="289093" y="291196"/>
                  <a:pt x="307911" y="289249"/>
                </a:cubicBezTo>
                <a:cubicBezTo>
                  <a:pt x="334253" y="286524"/>
                  <a:pt x="360817" y="286614"/>
                  <a:pt x="387221" y="284583"/>
                </a:cubicBezTo>
                <a:cubicBezTo>
                  <a:pt x="583413" y="269491"/>
                  <a:pt x="391666" y="278639"/>
                  <a:pt x="625151" y="270587"/>
                </a:cubicBezTo>
                <a:cubicBezTo>
                  <a:pt x="784047" y="285964"/>
                  <a:pt x="722496" y="274076"/>
                  <a:pt x="811764" y="293914"/>
                </a:cubicBezTo>
                <a:cubicBezTo>
                  <a:pt x="863409" y="291567"/>
                  <a:pt x="918381" y="290361"/>
                  <a:pt x="970384" y="284583"/>
                </a:cubicBezTo>
                <a:cubicBezTo>
                  <a:pt x="979785" y="283538"/>
                  <a:pt x="989045" y="281473"/>
                  <a:pt x="998376" y="279918"/>
                </a:cubicBezTo>
                <a:cubicBezTo>
                  <a:pt x="1085893" y="284085"/>
                  <a:pt x="1131363" y="285388"/>
                  <a:pt x="1222311" y="293914"/>
                </a:cubicBezTo>
                <a:cubicBezTo>
                  <a:pt x="1230206" y="294654"/>
                  <a:pt x="1237711" y="298362"/>
                  <a:pt x="1245637" y="298579"/>
                </a:cubicBezTo>
                <a:cubicBezTo>
                  <a:pt x="1351356" y="301476"/>
                  <a:pt x="1457131" y="301690"/>
                  <a:pt x="1562878" y="303245"/>
                </a:cubicBezTo>
                <a:cubicBezTo>
                  <a:pt x="1578429" y="306355"/>
                  <a:pt x="1593913" y="309819"/>
                  <a:pt x="1609531" y="312575"/>
                </a:cubicBezTo>
                <a:cubicBezTo>
                  <a:pt x="1620360" y="314486"/>
                  <a:pt x="1631341" y="315433"/>
                  <a:pt x="1642188" y="317241"/>
                </a:cubicBezTo>
                <a:cubicBezTo>
                  <a:pt x="1659338" y="320099"/>
                  <a:pt x="1676401" y="323461"/>
                  <a:pt x="1693507" y="326571"/>
                </a:cubicBezTo>
                <a:cubicBezTo>
                  <a:pt x="1730829" y="323461"/>
                  <a:pt x="1769944" y="329085"/>
                  <a:pt x="1805474" y="317241"/>
                </a:cubicBezTo>
                <a:cubicBezTo>
                  <a:pt x="1854173" y="301008"/>
                  <a:pt x="1823656" y="308611"/>
                  <a:pt x="1898780" y="303245"/>
                </a:cubicBezTo>
                <a:lnTo>
                  <a:pt x="2043405" y="312575"/>
                </a:lnTo>
                <a:cubicBezTo>
                  <a:pt x="2054367" y="313440"/>
                  <a:pt x="2065114" y="316215"/>
                  <a:pt x="2076062" y="317241"/>
                </a:cubicBezTo>
                <a:cubicBezTo>
                  <a:pt x="2114893" y="320881"/>
                  <a:pt x="2153827" y="323332"/>
                  <a:pt x="2192694" y="326571"/>
                </a:cubicBezTo>
                <a:lnTo>
                  <a:pt x="2244013" y="331236"/>
                </a:lnTo>
                <a:cubicBezTo>
                  <a:pt x="2282890" y="328126"/>
                  <a:pt x="2323144" y="332620"/>
                  <a:pt x="2360645" y="321906"/>
                </a:cubicBezTo>
                <a:cubicBezTo>
                  <a:pt x="2370676" y="319040"/>
                  <a:pt x="2373262" y="304254"/>
                  <a:pt x="2374641" y="293914"/>
                </a:cubicBezTo>
                <a:cubicBezTo>
                  <a:pt x="2376502" y="279955"/>
                  <a:pt x="2372291" y="265817"/>
                  <a:pt x="2369976" y="251926"/>
                </a:cubicBezTo>
                <a:cubicBezTo>
                  <a:pt x="2369168" y="247075"/>
                  <a:pt x="2368383" y="241770"/>
                  <a:pt x="2365311" y="237930"/>
                </a:cubicBezTo>
                <a:cubicBezTo>
                  <a:pt x="2361808" y="233552"/>
                  <a:pt x="2355980" y="231710"/>
                  <a:pt x="2351315" y="228600"/>
                </a:cubicBezTo>
                <a:cubicBezTo>
                  <a:pt x="2349760" y="223935"/>
                  <a:pt x="2350126" y="218081"/>
                  <a:pt x="2346649" y="214604"/>
                </a:cubicBezTo>
                <a:cubicBezTo>
                  <a:pt x="2338720" y="206675"/>
                  <a:pt x="2327988" y="202163"/>
                  <a:pt x="2318658" y="195943"/>
                </a:cubicBezTo>
                <a:cubicBezTo>
                  <a:pt x="2300570" y="183884"/>
                  <a:pt x="2309982" y="188385"/>
                  <a:pt x="2290666" y="181947"/>
                </a:cubicBezTo>
                <a:cubicBezTo>
                  <a:pt x="2286001" y="178837"/>
                  <a:pt x="2282149" y="173807"/>
                  <a:pt x="2276670" y="172616"/>
                </a:cubicBezTo>
                <a:cubicBezTo>
                  <a:pt x="2245938" y="165935"/>
                  <a:pt x="2183364" y="158620"/>
                  <a:pt x="2183364" y="158620"/>
                </a:cubicBezTo>
                <a:cubicBezTo>
                  <a:pt x="2172478" y="147734"/>
                  <a:pt x="2155576" y="140567"/>
                  <a:pt x="2150707" y="125963"/>
                </a:cubicBezTo>
                <a:cubicBezTo>
                  <a:pt x="2149152" y="121298"/>
                  <a:pt x="2149518" y="115444"/>
                  <a:pt x="2146041" y="111967"/>
                </a:cubicBezTo>
                <a:cubicBezTo>
                  <a:pt x="2123309" y="89236"/>
                  <a:pt x="2124587" y="97441"/>
                  <a:pt x="2104054" y="88641"/>
                </a:cubicBezTo>
                <a:cubicBezTo>
                  <a:pt x="2097661" y="85901"/>
                  <a:pt x="2092212" y="80674"/>
                  <a:pt x="2085392" y="79310"/>
                </a:cubicBezTo>
                <a:cubicBezTo>
                  <a:pt x="2068549" y="75941"/>
                  <a:pt x="2051180" y="76200"/>
                  <a:pt x="2034074" y="74645"/>
                </a:cubicBezTo>
                <a:cubicBezTo>
                  <a:pt x="2020078" y="71535"/>
                  <a:pt x="2005688" y="69848"/>
                  <a:pt x="1992086" y="65314"/>
                </a:cubicBezTo>
                <a:cubicBezTo>
                  <a:pt x="1986767" y="63541"/>
                  <a:pt x="1983105" y="58491"/>
                  <a:pt x="1978090" y="55983"/>
                </a:cubicBezTo>
                <a:cubicBezTo>
                  <a:pt x="1973692" y="53784"/>
                  <a:pt x="1968759" y="52873"/>
                  <a:pt x="1964094" y="51318"/>
                </a:cubicBezTo>
                <a:cubicBezTo>
                  <a:pt x="1959429" y="46653"/>
                  <a:pt x="1955588" y="40982"/>
                  <a:pt x="1950098" y="37322"/>
                </a:cubicBezTo>
                <a:cubicBezTo>
                  <a:pt x="1946007" y="34594"/>
                  <a:pt x="1940623" y="34594"/>
                  <a:pt x="1936103" y="32657"/>
                </a:cubicBezTo>
                <a:cubicBezTo>
                  <a:pt x="1929710" y="29917"/>
                  <a:pt x="1923834" y="26066"/>
                  <a:pt x="1917441" y="23326"/>
                </a:cubicBezTo>
                <a:cubicBezTo>
                  <a:pt x="1912921" y="21389"/>
                  <a:pt x="1907965" y="20598"/>
                  <a:pt x="1903445" y="18661"/>
                </a:cubicBezTo>
                <a:cubicBezTo>
                  <a:pt x="1897053" y="15921"/>
                  <a:pt x="1891662" y="10362"/>
                  <a:pt x="1884784" y="9330"/>
                </a:cubicBezTo>
                <a:cubicBezTo>
                  <a:pt x="1860130" y="5632"/>
                  <a:pt x="1835010" y="6380"/>
                  <a:pt x="1810139" y="4665"/>
                </a:cubicBezTo>
                <a:lnTo>
                  <a:pt x="1749490" y="0"/>
                </a:lnTo>
                <a:cubicBezTo>
                  <a:pt x="1713723" y="3110"/>
                  <a:pt x="1677854" y="5215"/>
                  <a:pt x="1642188" y="9330"/>
                </a:cubicBezTo>
                <a:cubicBezTo>
                  <a:pt x="1637303" y="9894"/>
                  <a:pt x="1632921" y="12645"/>
                  <a:pt x="1628192" y="13996"/>
                </a:cubicBezTo>
                <a:cubicBezTo>
                  <a:pt x="1622027" y="15758"/>
                  <a:pt x="1615751" y="17106"/>
                  <a:pt x="1609531" y="18661"/>
                </a:cubicBezTo>
                <a:cubicBezTo>
                  <a:pt x="1604866" y="21771"/>
                  <a:pt x="1600550" y="25484"/>
                  <a:pt x="1595535" y="27992"/>
                </a:cubicBezTo>
                <a:cubicBezTo>
                  <a:pt x="1591137" y="30191"/>
                  <a:pt x="1585631" y="29929"/>
                  <a:pt x="1581539" y="32657"/>
                </a:cubicBezTo>
                <a:cubicBezTo>
                  <a:pt x="1576049" y="36317"/>
                  <a:pt x="1573444" y="43702"/>
                  <a:pt x="1567543" y="46653"/>
                </a:cubicBezTo>
                <a:cubicBezTo>
                  <a:pt x="1554348" y="53251"/>
                  <a:pt x="1537831" y="52466"/>
                  <a:pt x="1525556" y="60649"/>
                </a:cubicBezTo>
                <a:cubicBezTo>
                  <a:pt x="1501200" y="76885"/>
                  <a:pt x="1522378" y="65333"/>
                  <a:pt x="1488233" y="74645"/>
                </a:cubicBezTo>
                <a:cubicBezTo>
                  <a:pt x="1478744" y="77233"/>
                  <a:pt x="1469730" y="81387"/>
                  <a:pt x="1460241" y="83975"/>
                </a:cubicBezTo>
                <a:cubicBezTo>
                  <a:pt x="1452591" y="86061"/>
                  <a:pt x="1444608" y="86718"/>
                  <a:pt x="1436915" y="88641"/>
                </a:cubicBezTo>
                <a:cubicBezTo>
                  <a:pt x="1425932" y="91387"/>
                  <a:pt x="1415548" y="97124"/>
                  <a:pt x="1404258" y="97971"/>
                </a:cubicBezTo>
                <a:cubicBezTo>
                  <a:pt x="1353060" y="101811"/>
                  <a:pt x="1301621" y="101081"/>
                  <a:pt x="1250303" y="102636"/>
                </a:cubicBezTo>
                <a:cubicBezTo>
                  <a:pt x="1207719" y="106895"/>
                  <a:pt x="1126919" y="114504"/>
                  <a:pt x="1096347" y="121298"/>
                </a:cubicBezTo>
                <a:cubicBezTo>
                  <a:pt x="1040613" y="133683"/>
                  <a:pt x="1068609" y="129045"/>
                  <a:pt x="1012372" y="135294"/>
                </a:cubicBezTo>
                <a:lnTo>
                  <a:pt x="858417" y="125963"/>
                </a:lnTo>
                <a:cubicBezTo>
                  <a:pt x="657870" y="116413"/>
                  <a:pt x="784197" y="129032"/>
                  <a:pt x="639147" y="111967"/>
                </a:cubicBezTo>
                <a:cubicBezTo>
                  <a:pt x="617376" y="113522"/>
                  <a:pt x="595510" y="114082"/>
                  <a:pt x="573833" y="116632"/>
                </a:cubicBezTo>
                <a:cubicBezTo>
                  <a:pt x="562584" y="117955"/>
                  <a:pt x="551021" y="126936"/>
                  <a:pt x="541176" y="130628"/>
                </a:cubicBezTo>
                <a:cubicBezTo>
                  <a:pt x="535172" y="132879"/>
                  <a:pt x="528656" y="133452"/>
                  <a:pt x="522515" y="135294"/>
                </a:cubicBezTo>
                <a:cubicBezTo>
                  <a:pt x="472566" y="150279"/>
                  <a:pt x="515640" y="142512"/>
                  <a:pt x="447870" y="149289"/>
                </a:cubicBezTo>
                <a:lnTo>
                  <a:pt x="415213" y="158620"/>
                </a:lnTo>
                <a:cubicBezTo>
                  <a:pt x="410503" y="160033"/>
                  <a:pt x="405945" y="161934"/>
                  <a:pt x="401217" y="163285"/>
                </a:cubicBezTo>
                <a:cubicBezTo>
                  <a:pt x="395052" y="165047"/>
                  <a:pt x="388776" y="166396"/>
                  <a:pt x="382556" y="167951"/>
                </a:cubicBezTo>
                <a:cubicBezTo>
                  <a:pt x="374780" y="172616"/>
                  <a:pt x="366919" y="177141"/>
                  <a:pt x="359229" y="181947"/>
                </a:cubicBezTo>
                <a:cubicBezTo>
                  <a:pt x="354474" y="184919"/>
                  <a:pt x="349198" y="187312"/>
                  <a:pt x="345233" y="191277"/>
                </a:cubicBezTo>
                <a:cubicBezTo>
                  <a:pt x="341268" y="195242"/>
                  <a:pt x="340658" y="202301"/>
                  <a:pt x="335903" y="205273"/>
                </a:cubicBezTo>
                <a:cubicBezTo>
                  <a:pt x="327563" y="210486"/>
                  <a:pt x="316095" y="209149"/>
                  <a:pt x="307911" y="214604"/>
                </a:cubicBezTo>
                <a:cubicBezTo>
                  <a:pt x="303246" y="217714"/>
                  <a:pt x="299355" y="222574"/>
                  <a:pt x="293915" y="223934"/>
                </a:cubicBezTo>
                <a:cubicBezTo>
                  <a:pt x="280253" y="227349"/>
                  <a:pt x="265923" y="227045"/>
                  <a:pt x="251927" y="228600"/>
                </a:cubicBezTo>
                <a:cubicBezTo>
                  <a:pt x="245707" y="231710"/>
                  <a:pt x="239658" y="235190"/>
                  <a:pt x="233266" y="237930"/>
                </a:cubicBezTo>
                <a:cubicBezTo>
                  <a:pt x="228746" y="239867"/>
                  <a:pt x="223669" y="240397"/>
                  <a:pt x="219270" y="242596"/>
                </a:cubicBezTo>
                <a:cubicBezTo>
                  <a:pt x="214255" y="245103"/>
                  <a:pt x="209939" y="248816"/>
                  <a:pt x="205274" y="251926"/>
                </a:cubicBezTo>
                <a:cubicBezTo>
                  <a:pt x="208384" y="261257"/>
                  <a:pt x="208204" y="272450"/>
                  <a:pt x="214605" y="279918"/>
                </a:cubicBezTo>
                <a:cubicBezTo>
                  <a:pt x="218778" y="284786"/>
                  <a:pt x="228340" y="280478"/>
                  <a:pt x="233266" y="284583"/>
                </a:cubicBezTo>
                <a:cubicBezTo>
                  <a:pt x="238609" y="289035"/>
                  <a:pt x="242596" y="303245"/>
                  <a:pt x="242596" y="303245"/>
                </a:cubicBezTo>
              </a:path>
            </a:pathLst>
          </a:cu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rees.gif"/>
          <p:cNvPicPr>
            <a:picLocks noChangeAspect="1"/>
          </p:cNvPicPr>
          <p:nvPr/>
        </p:nvPicPr>
        <p:blipFill>
          <a:blip r:embed="rId3"/>
          <a:stretch>
            <a:fillRect/>
          </a:stretch>
        </p:blipFill>
        <p:spPr>
          <a:xfrm>
            <a:off x="4734072" y="134040"/>
            <a:ext cx="2750883" cy="1688804"/>
          </a:xfrm>
          <a:prstGeom prst="rect">
            <a:avLst/>
          </a:prstGeom>
        </p:spPr>
      </p:pic>
      <p:sp>
        <p:nvSpPr>
          <p:cNvPr id="22" name="TextBox 21"/>
          <p:cNvSpPr txBox="1"/>
          <p:nvPr/>
        </p:nvSpPr>
        <p:spPr>
          <a:xfrm>
            <a:off x="5694861" y="3553444"/>
            <a:ext cx="1805389" cy="369332"/>
          </a:xfrm>
          <a:prstGeom prst="rect">
            <a:avLst/>
          </a:prstGeom>
          <a:noFill/>
        </p:spPr>
        <p:txBody>
          <a:bodyPr wrap="square" rtlCol="0">
            <a:spAutoFit/>
          </a:bodyPr>
          <a:lstStyle/>
          <a:p>
            <a:r>
              <a:rPr lang="en-US" dirty="0"/>
              <a:t>confining clay</a:t>
            </a:r>
          </a:p>
        </p:txBody>
      </p:sp>
      <p:sp>
        <p:nvSpPr>
          <p:cNvPr id="25" name="Freeform 3" descr="5%"/>
          <p:cNvSpPr>
            <a:spLocks/>
          </p:cNvSpPr>
          <p:nvPr/>
        </p:nvSpPr>
        <p:spPr bwMode="auto">
          <a:xfrm>
            <a:off x="2721043" y="2165742"/>
            <a:ext cx="3302344" cy="319110"/>
          </a:xfrm>
          <a:custGeom>
            <a:avLst/>
            <a:gdLst/>
            <a:ahLst/>
            <a:cxnLst>
              <a:cxn ang="0">
                <a:pos x="0" y="30"/>
              </a:cxn>
              <a:cxn ang="0">
                <a:pos x="285" y="30"/>
              </a:cxn>
              <a:cxn ang="0">
                <a:pos x="855" y="210"/>
              </a:cxn>
              <a:cxn ang="0">
                <a:pos x="1605" y="270"/>
              </a:cxn>
              <a:cxn ang="0">
                <a:pos x="2160" y="195"/>
              </a:cxn>
              <a:cxn ang="0">
                <a:pos x="2820" y="30"/>
              </a:cxn>
            </a:cxnLst>
            <a:rect l="0" t="0" r="r" b="b"/>
            <a:pathLst>
              <a:path w="2820" h="272">
                <a:moveTo>
                  <a:pt x="0" y="30"/>
                </a:moveTo>
                <a:cubicBezTo>
                  <a:pt x="71" y="15"/>
                  <a:pt x="143" y="0"/>
                  <a:pt x="285" y="30"/>
                </a:cubicBezTo>
                <a:cubicBezTo>
                  <a:pt x="427" y="60"/>
                  <a:pt x="635" y="170"/>
                  <a:pt x="855" y="210"/>
                </a:cubicBezTo>
                <a:cubicBezTo>
                  <a:pt x="1075" y="250"/>
                  <a:pt x="1388" y="272"/>
                  <a:pt x="1605" y="270"/>
                </a:cubicBezTo>
                <a:cubicBezTo>
                  <a:pt x="1822" y="268"/>
                  <a:pt x="1958" y="235"/>
                  <a:pt x="2160" y="195"/>
                </a:cubicBezTo>
                <a:cubicBezTo>
                  <a:pt x="2362" y="155"/>
                  <a:pt x="2710" y="58"/>
                  <a:pt x="2820" y="30"/>
                </a:cubicBezTo>
              </a:path>
            </a:pathLst>
          </a:custGeom>
          <a:pattFill prst="pct5">
            <a:fgClr>
              <a:srgbClr val="FABF8F"/>
            </a:fgClr>
            <a:bgClr>
              <a:srgbClr val="000000"/>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Left Brace 55"/>
          <p:cNvSpPr/>
          <p:nvPr/>
        </p:nvSpPr>
        <p:spPr bwMode="auto">
          <a:xfrm>
            <a:off x="2026900" y="2243958"/>
            <a:ext cx="142875" cy="800100"/>
          </a:xfrm>
          <a:prstGeom prst="leftBrac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chemeClr val="bg1"/>
              </a:solidFill>
              <a:latin typeface="Arial" charset="0"/>
            </a:endParaRPr>
          </a:p>
        </p:txBody>
      </p:sp>
      <p:sp>
        <p:nvSpPr>
          <p:cNvPr id="57" name="Left Brace 56"/>
          <p:cNvSpPr/>
          <p:nvPr/>
        </p:nvSpPr>
        <p:spPr bwMode="auto">
          <a:xfrm>
            <a:off x="1968898" y="3917180"/>
            <a:ext cx="219074" cy="2038350"/>
          </a:xfrm>
          <a:prstGeom prst="leftBrac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chemeClr val="bg1"/>
              </a:solidFill>
              <a:latin typeface="Arial" charset="0"/>
            </a:endParaRPr>
          </a:p>
        </p:txBody>
      </p:sp>
      <p:sp>
        <p:nvSpPr>
          <p:cNvPr id="7" name="Rectangle 6"/>
          <p:cNvSpPr/>
          <p:nvPr/>
        </p:nvSpPr>
        <p:spPr bwMode="auto">
          <a:xfrm>
            <a:off x="2251717" y="2240398"/>
            <a:ext cx="4877737" cy="819731"/>
          </a:xfrm>
          <a:prstGeom prst="rect">
            <a:avLst/>
          </a:prstGeom>
          <a:solidFill>
            <a:srgbClr val="1F497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sp>
        <p:nvSpPr>
          <p:cNvPr id="58" name="TextBox 57"/>
          <p:cNvSpPr txBox="1"/>
          <p:nvPr/>
        </p:nvSpPr>
        <p:spPr>
          <a:xfrm>
            <a:off x="810822" y="2325299"/>
            <a:ext cx="914738" cy="646331"/>
          </a:xfrm>
          <a:prstGeom prst="rect">
            <a:avLst/>
          </a:prstGeom>
          <a:noFill/>
        </p:spPr>
        <p:txBody>
          <a:bodyPr wrap="none" rtlCol="0">
            <a:spAutoFit/>
          </a:bodyPr>
          <a:lstStyle/>
          <a:p>
            <a:pPr algn="ctr"/>
            <a:r>
              <a:rPr lang="en-US" dirty="0"/>
              <a:t>Shallow</a:t>
            </a:r>
          </a:p>
          <a:p>
            <a:pPr algn="ctr"/>
            <a:r>
              <a:rPr lang="en-US" dirty="0"/>
              <a:t>aquifer</a:t>
            </a:r>
          </a:p>
        </p:txBody>
      </p:sp>
      <p:sp>
        <p:nvSpPr>
          <p:cNvPr id="59" name="TextBox 58"/>
          <p:cNvSpPr txBox="1"/>
          <p:nvPr/>
        </p:nvSpPr>
        <p:spPr>
          <a:xfrm>
            <a:off x="730394" y="4675127"/>
            <a:ext cx="1067920" cy="646331"/>
          </a:xfrm>
          <a:prstGeom prst="rect">
            <a:avLst/>
          </a:prstGeom>
          <a:noFill/>
        </p:spPr>
        <p:txBody>
          <a:bodyPr wrap="none" rtlCol="0">
            <a:spAutoFit/>
          </a:bodyPr>
          <a:lstStyle/>
          <a:p>
            <a:pPr algn="ctr"/>
            <a:r>
              <a:rPr lang="en-US" dirty="0"/>
              <a:t>Memphis</a:t>
            </a:r>
          </a:p>
          <a:p>
            <a:pPr algn="ctr"/>
            <a:r>
              <a:rPr lang="en-US" dirty="0"/>
              <a:t>aquifer</a:t>
            </a:r>
          </a:p>
        </p:txBody>
      </p:sp>
      <p:grpSp>
        <p:nvGrpSpPr>
          <p:cNvPr id="85" name="Group 84"/>
          <p:cNvGrpSpPr/>
          <p:nvPr/>
        </p:nvGrpSpPr>
        <p:grpSpPr>
          <a:xfrm>
            <a:off x="2292071" y="1184586"/>
            <a:ext cx="216027" cy="4748125"/>
            <a:chOff x="2672316" y="1844035"/>
            <a:chExt cx="216027" cy="4748125"/>
          </a:xfrm>
        </p:grpSpPr>
        <p:grpSp>
          <p:nvGrpSpPr>
            <p:cNvPr id="84" name="Group 83"/>
            <p:cNvGrpSpPr/>
            <p:nvPr/>
          </p:nvGrpSpPr>
          <p:grpSpPr>
            <a:xfrm>
              <a:off x="2706820" y="2320256"/>
              <a:ext cx="159141" cy="4271904"/>
              <a:chOff x="2706820" y="2320256"/>
              <a:chExt cx="159141" cy="4271904"/>
            </a:xfrm>
          </p:grpSpPr>
          <p:sp>
            <p:nvSpPr>
              <p:cNvPr id="65" name="Rectangle 64"/>
              <p:cNvSpPr/>
              <p:nvPr/>
            </p:nvSpPr>
            <p:spPr bwMode="auto">
              <a:xfrm>
                <a:off x="2706820" y="2320256"/>
                <a:ext cx="152494" cy="4269230"/>
              </a:xfrm>
              <a:prstGeom prst="rect">
                <a:avLst/>
              </a:prstGeom>
              <a:solidFill>
                <a:srgbClr val="FFFF99"/>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sp>
            <p:nvSpPr>
              <p:cNvPr id="66" name="Rectangle 65"/>
              <p:cNvSpPr/>
              <p:nvPr/>
            </p:nvSpPr>
            <p:spPr bwMode="auto">
              <a:xfrm>
                <a:off x="2714689" y="4982113"/>
                <a:ext cx="148854" cy="8011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cxnSp>
            <p:nvCxnSpPr>
              <p:cNvPr id="67" name="Straight Connector 66"/>
              <p:cNvCxnSpPr/>
              <p:nvPr/>
            </p:nvCxnSpPr>
            <p:spPr bwMode="auto">
              <a:xfrm>
                <a:off x="2714690" y="5217741"/>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2714690" y="5451411"/>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2714690" y="5334576"/>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2714690" y="5568246"/>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2714690" y="5685079"/>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2717107" y="4982174"/>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2717107" y="5099009"/>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6" name="Rectangle 75"/>
              <p:cNvSpPr/>
              <p:nvPr/>
            </p:nvSpPr>
            <p:spPr bwMode="auto">
              <a:xfrm>
                <a:off x="2712195" y="5791060"/>
                <a:ext cx="148854" cy="8011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cxnSp>
            <p:nvCxnSpPr>
              <p:cNvPr id="77" name="Straight Connector 76"/>
              <p:cNvCxnSpPr/>
              <p:nvPr/>
            </p:nvCxnSpPr>
            <p:spPr bwMode="auto">
              <a:xfrm>
                <a:off x="2712196" y="6026688"/>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2712196" y="6260358"/>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2712196" y="6143523"/>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2712196" y="6377193"/>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2712196" y="6494026"/>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714613" y="5791121"/>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2714613" y="5907956"/>
                <a:ext cx="148854" cy="261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63" name="Rectangle 62"/>
            <p:cNvSpPr/>
            <p:nvPr/>
          </p:nvSpPr>
          <p:spPr bwMode="auto">
            <a:xfrm>
              <a:off x="2713465" y="2104085"/>
              <a:ext cx="144018" cy="21544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sp>
          <p:nvSpPr>
            <p:cNvPr id="64" name="Flowchart: Delay 63"/>
            <p:cNvSpPr/>
            <p:nvPr/>
          </p:nvSpPr>
          <p:spPr bwMode="auto">
            <a:xfrm rot="16200000">
              <a:off x="2647263" y="1869088"/>
              <a:ext cx="266133" cy="216027"/>
            </a:xfrm>
            <a:prstGeom prst="flowChartDelay">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dirty="0">
                <a:solidFill>
                  <a:schemeClr val="bg1"/>
                </a:solidFill>
                <a:latin typeface="Arial" charset="0"/>
              </a:endParaRPr>
            </a:p>
          </p:txBody>
        </p:sp>
      </p:grpSp>
      <p:sp>
        <p:nvSpPr>
          <p:cNvPr id="16" name="Freeform: Shape 15">
            <a:extLst>
              <a:ext uri="{FF2B5EF4-FFF2-40B4-BE49-F238E27FC236}">
                <a16:creationId xmlns:a16="http://schemas.microsoft.com/office/drawing/2014/main" id="{42DD0547-FC42-4A34-99DB-152303A25712}"/>
              </a:ext>
            </a:extLst>
          </p:cNvPr>
          <p:cNvSpPr/>
          <p:nvPr/>
        </p:nvSpPr>
        <p:spPr>
          <a:xfrm>
            <a:off x="3072873" y="2442198"/>
            <a:ext cx="2962472" cy="658126"/>
          </a:xfrm>
          <a:custGeom>
            <a:avLst/>
            <a:gdLst>
              <a:gd name="connsiteX0" fmla="*/ 1003041 w 2962472"/>
              <a:gd name="connsiteY0" fmla="*/ 65315 h 658126"/>
              <a:gd name="connsiteX1" fmla="*/ 1026368 w 2962472"/>
              <a:gd name="connsiteY1" fmla="*/ 79311 h 658126"/>
              <a:gd name="connsiteX2" fmla="*/ 1040364 w 2962472"/>
              <a:gd name="connsiteY2" fmla="*/ 88641 h 658126"/>
              <a:gd name="connsiteX3" fmla="*/ 1054359 w 2962472"/>
              <a:gd name="connsiteY3" fmla="*/ 93306 h 658126"/>
              <a:gd name="connsiteX4" fmla="*/ 1068355 w 2962472"/>
              <a:gd name="connsiteY4" fmla="*/ 102637 h 658126"/>
              <a:gd name="connsiteX5" fmla="*/ 1096347 w 2962472"/>
              <a:gd name="connsiteY5" fmla="*/ 111968 h 658126"/>
              <a:gd name="connsiteX6" fmla="*/ 1119674 w 2962472"/>
              <a:gd name="connsiteY6" fmla="*/ 125964 h 658126"/>
              <a:gd name="connsiteX7" fmla="*/ 1156996 w 2962472"/>
              <a:gd name="connsiteY7" fmla="*/ 167951 h 658126"/>
              <a:gd name="connsiteX8" fmla="*/ 1161662 w 2962472"/>
              <a:gd name="connsiteY8" fmla="*/ 181947 h 658126"/>
              <a:gd name="connsiteX9" fmla="*/ 1166327 w 2962472"/>
              <a:gd name="connsiteY9" fmla="*/ 214604 h 658126"/>
              <a:gd name="connsiteX10" fmla="*/ 1161662 w 2962472"/>
              <a:gd name="connsiteY10" fmla="*/ 307911 h 658126"/>
              <a:gd name="connsiteX11" fmla="*/ 1124339 w 2962472"/>
              <a:gd name="connsiteY11" fmla="*/ 354564 h 658126"/>
              <a:gd name="connsiteX12" fmla="*/ 1115008 w 2962472"/>
              <a:gd name="connsiteY12" fmla="*/ 368560 h 658126"/>
              <a:gd name="connsiteX13" fmla="*/ 1101013 w 2962472"/>
              <a:gd name="connsiteY13" fmla="*/ 373225 h 658126"/>
              <a:gd name="connsiteX14" fmla="*/ 1087017 w 2962472"/>
              <a:gd name="connsiteY14" fmla="*/ 382555 h 658126"/>
              <a:gd name="connsiteX15" fmla="*/ 1082351 w 2962472"/>
              <a:gd name="connsiteY15" fmla="*/ 396551 h 658126"/>
              <a:gd name="connsiteX16" fmla="*/ 1059025 w 2962472"/>
              <a:gd name="connsiteY16" fmla="*/ 429209 h 658126"/>
              <a:gd name="connsiteX17" fmla="*/ 1054359 w 2962472"/>
              <a:gd name="connsiteY17" fmla="*/ 443204 h 658126"/>
              <a:gd name="connsiteX18" fmla="*/ 1040364 w 2962472"/>
              <a:gd name="connsiteY18" fmla="*/ 447870 h 658126"/>
              <a:gd name="connsiteX19" fmla="*/ 1012372 w 2962472"/>
              <a:gd name="connsiteY19" fmla="*/ 466531 h 658126"/>
              <a:gd name="connsiteX20" fmla="*/ 970384 w 2962472"/>
              <a:gd name="connsiteY20" fmla="*/ 489857 h 658126"/>
              <a:gd name="connsiteX21" fmla="*/ 937727 w 2962472"/>
              <a:gd name="connsiteY21" fmla="*/ 494523 h 658126"/>
              <a:gd name="connsiteX22" fmla="*/ 853751 w 2962472"/>
              <a:gd name="connsiteY22" fmla="*/ 508519 h 658126"/>
              <a:gd name="connsiteX23" fmla="*/ 699796 w 2962472"/>
              <a:gd name="connsiteY23" fmla="*/ 513184 h 658126"/>
              <a:gd name="connsiteX24" fmla="*/ 662474 w 2962472"/>
              <a:gd name="connsiteY24" fmla="*/ 522515 h 658126"/>
              <a:gd name="connsiteX25" fmla="*/ 643813 w 2962472"/>
              <a:gd name="connsiteY25" fmla="*/ 527180 h 658126"/>
              <a:gd name="connsiteX26" fmla="*/ 503853 w 2962472"/>
              <a:gd name="connsiteY26" fmla="*/ 541176 h 658126"/>
              <a:gd name="connsiteX27" fmla="*/ 410547 w 2962472"/>
              <a:gd name="connsiteY27" fmla="*/ 564502 h 658126"/>
              <a:gd name="connsiteX28" fmla="*/ 349898 w 2962472"/>
              <a:gd name="connsiteY28" fmla="*/ 555172 h 658126"/>
              <a:gd name="connsiteX29" fmla="*/ 307910 w 2962472"/>
              <a:gd name="connsiteY29" fmla="*/ 550506 h 658126"/>
              <a:gd name="connsiteX30" fmla="*/ 256592 w 2962472"/>
              <a:gd name="connsiteY30" fmla="*/ 541176 h 658126"/>
              <a:gd name="connsiteX31" fmla="*/ 158621 w 2962472"/>
              <a:gd name="connsiteY31" fmla="*/ 545841 h 658126"/>
              <a:gd name="connsiteX32" fmla="*/ 130629 w 2962472"/>
              <a:gd name="connsiteY32" fmla="*/ 564502 h 658126"/>
              <a:gd name="connsiteX33" fmla="*/ 116633 w 2962472"/>
              <a:gd name="connsiteY33" fmla="*/ 573833 h 658126"/>
              <a:gd name="connsiteX34" fmla="*/ 83976 w 2962472"/>
              <a:gd name="connsiteY34" fmla="*/ 583164 h 658126"/>
              <a:gd name="connsiteX35" fmla="*/ 55984 w 2962472"/>
              <a:gd name="connsiteY35" fmla="*/ 601825 h 658126"/>
              <a:gd name="connsiteX36" fmla="*/ 41988 w 2962472"/>
              <a:gd name="connsiteY36" fmla="*/ 606490 h 658126"/>
              <a:gd name="connsiteX37" fmla="*/ 18662 w 2962472"/>
              <a:gd name="connsiteY37" fmla="*/ 615821 h 658126"/>
              <a:gd name="connsiteX38" fmla="*/ 0 w 2962472"/>
              <a:gd name="connsiteY38" fmla="*/ 620486 h 658126"/>
              <a:gd name="connsiteX39" fmla="*/ 167951 w 2962472"/>
              <a:gd name="connsiteY39" fmla="*/ 629817 h 658126"/>
              <a:gd name="connsiteX40" fmla="*/ 256592 w 2962472"/>
              <a:gd name="connsiteY40" fmla="*/ 643813 h 658126"/>
              <a:gd name="connsiteX41" fmla="*/ 317241 w 2962472"/>
              <a:gd name="connsiteY41" fmla="*/ 639147 h 658126"/>
              <a:gd name="connsiteX42" fmla="*/ 615821 w 2962472"/>
              <a:gd name="connsiteY42" fmla="*/ 648478 h 658126"/>
              <a:gd name="connsiteX43" fmla="*/ 653143 w 2962472"/>
              <a:gd name="connsiteY43" fmla="*/ 657809 h 658126"/>
              <a:gd name="connsiteX44" fmla="*/ 737119 w 2962472"/>
              <a:gd name="connsiteY44" fmla="*/ 643813 h 658126"/>
              <a:gd name="connsiteX45" fmla="*/ 1012372 w 2962472"/>
              <a:gd name="connsiteY45" fmla="*/ 643813 h 658126"/>
              <a:gd name="connsiteX46" fmla="*/ 1212980 w 2962472"/>
              <a:gd name="connsiteY46" fmla="*/ 648478 h 658126"/>
              <a:gd name="connsiteX47" fmla="*/ 1334278 w 2962472"/>
              <a:gd name="connsiteY47" fmla="*/ 643813 h 658126"/>
              <a:gd name="connsiteX48" fmla="*/ 1432249 w 2962472"/>
              <a:gd name="connsiteY48" fmla="*/ 629817 h 658126"/>
              <a:gd name="connsiteX49" fmla="*/ 1488233 w 2962472"/>
              <a:gd name="connsiteY49" fmla="*/ 625151 h 658126"/>
              <a:gd name="connsiteX50" fmla="*/ 1534886 w 2962472"/>
              <a:gd name="connsiteY50" fmla="*/ 620486 h 658126"/>
              <a:gd name="connsiteX51" fmla="*/ 1898780 w 2962472"/>
              <a:gd name="connsiteY51" fmla="*/ 625151 h 658126"/>
              <a:gd name="connsiteX52" fmla="*/ 1954764 w 2962472"/>
              <a:gd name="connsiteY52" fmla="*/ 634482 h 658126"/>
              <a:gd name="connsiteX53" fmla="*/ 1996751 w 2962472"/>
              <a:gd name="connsiteY53" fmla="*/ 639147 h 658126"/>
              <a:gd name="connsiteX54" fmla="*/ 2183364 w 2962472"/>
              <a:gd name="connsiteY54" fmla="*/ 648478 h 658126"/>
              <a:gd name="connsiteX55" fmla="*/ 2393302 w 2962472"/>
              <a:gd name="connsiteY55" fmla="*/ 643813 h 658126"/>
              <a:gd name="connsiteX56" fmla="*/ 2542592 w 2962472"/>
              <a:gd name="connsiteY56" fmla="*/ 629817 h 658126"/>
              <a:gd name="connsiteX57" fmla="*/ 2729204 w 2962472"/>
              <a:gd name="connsiteY57" fmla="*/ 634482 h 658126"/>
              <a:gd name="connsiteX58" fmla="*/ 2813180 w 2962472"/>
              <a:gd name="connsiteY58" fmla="*/ 639147 h 658126"/>
              <a:gd name="connsiteX59" fmla="*/ 2897155 w 2962472"/>
              <a:gd name="connsiteY59" fmla="*/ 629817 h 658126"/>
              <a:gd name="connsiteX60" fmla="*/ 2925147 w 2962472"/>
              <a:gd name="connsiteY60" fmla="*/ 620486 h 658126"/>
              <a:gd name="connsiteX61" fmla="*/ 2953139 w 2962472"/>
              <a:gd name="connsiteY61" fmla="*/ 606490 h 658126"/>
              <a:gd name="connsiteX62" fmla="*/ 2962470 w 2962472"/>
              <a:gd name="connsiteY62" fmla="*/ 573833 h 658126"/>
              <a:gd name="connsiteX63" fmla="*/ 2957804 w 2962472"/>
              <a:gd name="connsiteY63" fmla="*/ 527180 h 658126"/>
              <a:gd name="connsiteX64" fmla="*/ 2943808 w 2962472"/>
              <a:gd name="connsiteY64" fmla="*/ 517849 h 658126"/>
              <a:gd name="connsiteX65" fmla="*/ 2929813 w 2962472"/>
              <a:gd name="connsiteY65" fmla="*/ 503853 h 658126"/>
              <a:gd name="connsiteX66" fmla="*/ 2901821 w 2962472"/>
              <a:gd name="connsiteY66" fmla="*/ 499188 h 658126"/>
              <a:gd name="connsiteX67" fmla="*/ 2887825 w 2962472"/>
              <a:gd name="connsiteY67" fmla="*/ 494523 h 658126"/>
              <a:gd name="connsiteX68" fmla="*/ 2873829 w 2962472"/>
              <a:gd name="connsiteY68" fmla="*/ 485192 h 658126"/>
              <a:gd name="connsiteX69" fmla="*/ 2789853 w 2962472"/>
              <a:gd name="connsiteY69" fmla="*/ 494523 h 658126"/>
              <a:gd name="connsiteX70" fmla="*/ 2663890 w 2962472"/>
              <a:gd name="connsiteY70" fmla="*/ 499188 h 658126"/>
              <a:gd name="connsiteX71" fmla="*/ 2547257 w 2962472"/>
              <a:gd name="connsiteY71" fmla="*/ 494523 h 658126"/>
              <a:gd name="connsiteX72" fmla="*/ 2495939 w 2962472"/>
              <a:gd name="connsiteY72" fmla="*/ 480527 h 658126"/>
              <a:gd name="connsiteX73" fmla="*/ 2463282 w 2962472"/>
              <a:gd name="connsiteY73" fmla="*/ 466531 h 658126"/>
              <a:gd name="connsiteX74" fmla="*/ 2449286 w 2962472"/>
              <a:gd name="connsiteY74" fmla="*/ 457200 h 658126"/>
              <a:gd name="connsiteX75" fmla="*/ 2435290 w 2962472"/>
              <a:gd name="connsiteY75" fmla="*/ 452535 h 658126"/>
              <a:gd name="connsiteX76" fmla="*/ 2402633 w 2962472"/>
              <a:gd name="connsiteY76" fmla="*/ 443204 h 658126"/>
              <a:gd name="connsiteX77" fmla="*/ 2295331 w 2962472"/>
              <a:gd name="connsiteY77" fmla="*/ 433874 h 658126"/>
              <a:gd name="connsiteX78" fmla="*/ 2258008 w 2962472"/>
              <a:gd name="connsiteY78" fmla="*/ 424543 h 658126"/>
              <a:gd name="connsiteX79" fmla="*/ 2230017 w 2962472"/>
              <a:gd name="connsiteY79" fmla="*/ 419878 h 658126"/>
              <a:gd name="connsiteX80" fmla="*/ 2211355 w 2962472"/>
              <a:gd name="connsiteY80" fmla="*/ 410547 h 658126"/>
              <a:gd name="connsiteX81" fmla="*/ 2188029 w 2962472"/>
              <a:gd name="connsiteY81" fmla="*/ 405882 h 658126"/>
              <a:gd name="connsiteX82" fmla="*/ 2146041 w 2962472"/>
              <a:gd name="connsiteY82" fmla="*/ 396551 h 658126"/>
              <a:gd name="connsiteX83" fmla="*/ 2085392 w 2962472"/>
              <a:gd name="connsiteY83" fmla="*/ 401217 h 658126"/>
              <a:gd name="connsiteX84" fmla="*/ 2066731 w 2962472"/>
              <a:gd name="connsiteY84" fmla="*/ 405882 h 658126"/>
              <a:gd name="connsiteX85" fmla="*/ 1978090 w 2962472"/>
              <a:gd name="connsiteY85" fmla="*/ 396551 h 658126"/>
              <a:gd name="connsiteX86" fmla="*/ 1964094 w 2962472"/>
              <a:gd name="connsiteY86" fmla="*/ 391886 h 658126"/>
              <a:gd name="connsiteX87" fmla="*/ 1917441 w 2962472"/>
              <a:gd name="connsiteY87" fmla="*/ 363894 h 658126"/>
              <a:gd name="connsiteX88" fmla="*/ 1898780 w 2962472"/>
              <a:gd name="connsiteY88" fmla="*/ 349898 h 658126"/>
              <a:gd name="connsiteX89" fmla="*/ 1866123 w 2962472"/>
              <a:gd name="connsiteY89" fmla="*/ 340568 h 658126"/>
              <a:gd name="connsiteX90" fmla="*/ 1852127 w 2962472"/>
              <a:gd name="connsiteY90" fmla="*/ 331237 h 658126"/>
              <a:gd name="connsiteX91" fmla="*/ 1838131 w 2962472"/>
              <a:gd name="connsiteY91" fmla="*/ 326572 h 658126"/>
              <a:gd name="connsiteX92" fmla="*/ 1828800 w 2962472"/>
              <a:gd name="connsiteY92" fmla="*/ 312576 h 658126"/>
              <a:gd name="connsiteX93" fmla="*/ 1800808 w 2962472"/>
              <a:gd name="connsiteY93" fmla="*/ 293915 h 658126"/>
              <a:gd name="connsiteX94" fmla="*/ 1786813 w 2962472"/>
              <a:gd name="connsiteY94" fmla="*/ 284584 h 658126"/>
              <a:gd name="connsiteX95" fmla="*/ 1772817 w 2962472"/>
              <a:gd name="connsiteY95" fmla="*/ 279919 h 658126"/>
              <a:gd name="connsiteX96" fmla="*/ 1735494 w 2962472"/>
              <a:gd name="connsiteY96" fmla="*/ 265923 h 658126"/>
              <a:gd name="connsiteX97" fmla="*/ 1712168 w 2962472"/>
              <a:gd name="connsiteY97" fmla="*/ 237931 h 658126"/>
              <a:gd name="connsiteX98" fmla="*/ 1702837 w 2962472"/>
              <a:gd name="connsiteY98" fmla="*/ 205274 h 658126"/>
              <a:gd name="connsiteX99" fmla="*/ 1693506 w 2962472"/>
              <a:gd name="connsiteY99" fmla="*/ 191278 h 658126"/>
              <a:gd name="connsiteX100" fmla="*/ 1698172 w 2962472"/>
              <a:gd name="connsiteY100" fmla="*/ 93306 h 658126"/>
              <a:gd name="connsiteX101" fmla="*/ 1693506 w 2962472"/>
              <a:gd name="connsiteY101" fmla="*/ 41988 h 658126"/>
              <a:gd name="connsiteX102" fmla="*/ 1660849 w 2962472"/>
              <a:gd name="connsiteY102" fmla="*/ 27992 h 658126"/>
              <a:gd name="connsiteX103" fmla="*/ 1628192 w 2962472"/>
              <a:gd name="connsiteY103" fmla="*/ 13996 h 658126"/>
              <a:gd name="connsiteX104" fmla="*/ 1553547 w 2962472"/>
              <a:gd name="connsiteY104" fmla="*/ 0 h 658126"/>
              <a:gd name="connsiteX105" fmla="*/ 1310951 w 2962472"/>
              <a:gd name="connsiteY105" fmla="*/ 9331 h 658126"/>
              <a:gd name="connsiteX106" fmla="*/ 1250302 w 2962472"/>
              <a:gd name="connsiteY106" fmla="*/ 13996 h 658126"/>
              <a:gd name="connsiteX107" fmla="*/ 1138335 w 2962472"/>
              <a:gd name="connsiteY107" fmla="*/ 27992 h 658126"/>
              <a:gd name="connsiteX108" fmla="*/ 1091682 w 2962472"/>
              <a:gd name="connsiteY108" fmla="*/ 37323 h 658126"/>
              <a:gd name="connsiteX109" fmla="*/ 1063690 w 2962472"/>
              <a:gd name="connsiteY109" fmla="*/ 41988 h 658126"/>
              <a:gd name="connsiteX110" fmla="*/ 1049694 w 2962472"/>
              <a:gd name="connsiteY110" fmla="*/ 46653 h 658126"/>
              <a:gd name="connsiteX111" fmla="*/ 1003041 w 2962472"/>
              <a:gd name="connsiteY111" fmla="*/ 65315 h 6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62472" h="658126">
                <a:moveTo>
                  <a:pt x="1003041" y="65315"/>
                </a:moveTo>
                <a:cubicBezTo>
                  <a:pt x="999153" y="70758"/>
                  <a:pt x="1018678" y="74505"/>
                  <a:pt x="1026368" y="79311"/>
                </a:cubicBezTo>
                <a:cubicBezTo>
                  <a:pt x="1031123" y="82283"/>
                  <a:pt x="1035349" y="86134"/>
                  <a:pt x="1040364" y="88641"/>
                </a:cubicBezTo>
                <a:cubicBezTo>
                  <a:pt x="1044762" y="90840"/>
                  <a:pt x="1049694" y="91751"/>
                  <a:pt x="1054359" y="93306"/>
                </a:cubicBezTo>
                <a:cubicBezTo>
                  <a:pt x="1059024" y="96416"/>
                  <a:pt x="1063231" y="100360"/>
                  <a:pt x="1068355" y="102637"/>
                </a:cubicBezTo>
                <a:cubicBezTo>
                  <a:pt x="1077343" y="106632"/>
                  <a:pt x="1087913" y="106908"/>
                  <a:pt x="1096347" y="111968"/>
                </a:cubicBezTo>
                <a:cubicBezTo>
                  <a:pt x="1104123" y="116633"/>
                  <a:pt x="1112656" y="120222"/>
                  <a:pt x="1119674" y="125964"/>
                </a:cubicBezTo>
                <a:cubicBezTo>
                  <a:pt x="1130142" y="134528"/>
                  <a:pt x="1149478" y="152915"/>
                  <a:pt x="1156996" y="167951"/>
                </a:cubicBezTo>
                <a:cubicBezTo>
                  <a:pt x="1159195" y="172350"/>
                  <a:pt x="1160107" y="177282"/>
                  <a:pt x="1161662" y="181947"/>
                </a:cubicBezTo>
                <a:cubicBezTo>
                  <a:pt x="1163217" y="192833"/>
                  <a:pt x="1166327" y="203608"/>
                  <a:pt x="1166327" y="214604"/>
                </a:cubicBezTo>
                <a:cubicBezTo>
                  <a:pt x="1166327" y="245745"/>
                  <a:pt x="1165525" y="277010"/>
                  <a:pt x="1161662" y="307911"/>
                </a:cubicBezTo>
                <a:cubicBezTo>
                  <a:pt x="1159156" y="327956"/>
                  <a:pt x="1133101" y="341421"/>
                  <a:pt x="1124339" y="354564"/>
                </a:cubicBezTo>
                <a:cubicBezTo>
                  <a:pt x="1121229" y="359229"/>
                  <a:pt x="1119386" y="365057"/>
                  <a:pt x="1115008" y="368560"/>
                </a:cubicBezTo>
                <a:cubicBezTo>
                  <a:pt x="1111168" y="371632"/>
                  <a:pt x="1105411" y="371026"/>
                  <a:pt x="1101013" y="373225"/>
                </a:cubicBezTo>
                <a:cubicBezTo>
                  <a:pt x="1095998" y="375732"/>
                  <a:pt x="1091682" y="379445"/>
                  <a:pt x="1087017" y="382555"/>
                </a:cubicBezTo>
                <a:cubicBezTo>
                  <a:pt x="1085462" y="387220"/>
                  <a:pt x="1084791" y="392281"/>
                  <a:pt x="1082351" y="396551"/>
                </a:cubicBezTo>
                <a:cubicBezTo>
                  <a:pt x="1073891" y="411355"/>
                  <a:pt x="1066250" y="414759"/>
                  <a:pt x="1059025" y="429209"/>
                </a:cubicBezTo>
                <a:cubicBezTo>
                  <a:pt x="1056826" y="433607"/>
                  <a:pt x="1057836" y="439727"/>
                  <a:pt x="1054359" y="443204"/>
                </a:cubicBezTo>
                <a:cubicBezTo>
                  <a:pt x="1050882" y="446681"/>
                  <a:pt x="1045029" y="446315"/>
                  <a:pt x="1040364" y="447870"/>
                </a:cubicBezTo>
                <a:cubicBezTo>
                  <a:pt x="1007794" y="480440"/>
                  <a:pt x="1043880" y="448527"/>
                  <a:pt x="1012372" y="466531"/>
                </a:cubicBezTo>
                <a:cubicBezTo>
                  <a:pt x="986155" y="481512"/>
                  <a:pt x="1001851" y="481990"/>
                  <a:pt x="970384" y="489857"/>
                </a:cubicBezTo>
                <a:cubicBezTo>
                  <a:pt x="959716" y="492524"/>
                  <a:pt x="948574" y="492715"/>
                  <a:pt x="937727" y="494523"/>
                </a:cubicBezTo>
                <a:cubicBezTo>
                  <a:pt x="836048" y="511470"/>
                  <a:pt x="928628" y="497821"/>
                  <a:pt x="853751" y="508519"/>
                </a:cubicBezTo>
                <a:cubicBezTo>
                  <a:pt x="782367" y="532312"/>
                  <a:pt x="850676" y="513184"/>
                  <a:pt x="699796" y="513184"/>
                </a:cubicBezTo>
                <a:cubicBezTo>
                  <a:pt x="685563" y="513184"/>
                  <a:pt x="675362" y="518833"/>
                  <a:pt x="662474" y="522515"/>
                </a:cubicBezTo>
                <a:cubicBezTo>
                  <a:pt x="656309" y="524277"/>
                  <a:pt x="650033" y="525625"/>
                  <a:pt x="643813" y="527180"/>
                </a:cubicBezTo>
                <a:cubicBezTo>
                  <a:pt x="585723" y="556225"/>
                  <a:pt x="650935" y="526827"/>
                  <a:pt x="503853" y="541176"/>
                </a:cubicBezTo>
                <a:cubicBezTo>
                  <a:pt x="452150" y="546220"/>
                  <a:pt x="446636" y="550068"/>
                  <a:pt x="410547" y="564502"/>
                </a:cubicBezTo>
                <a:lnTo>
                  <a:pt x="349898" y="555172"/>
                </a:lnTo>
                <a:cubicBezTo>
                  <a:pt x="335945" y="553269"/>
                  <a:pt x="321836" y="552595"/>
                  <a:pt x="307910" y="550506"/>
                </a:cubicBezTo>
                <a:cubicBezTo>
                  <a:pt x="290716" y="547927"/>
                  <a:pt x="273698" y="544286"/>
                  <a:pt x="256592" y="541176"/>
                </a:cubicBezTo>
                <a:cubicBezTo>
                  <a:pt x="223935" y="542731"/>
                  <a:pt x="191202" y="543126"/>
                  <a:pt x="158621" y="545841"/>
                </a:cubicBezTo>
                <a:cubicBezTo>
                  <a:pt x="142223" y="547207"/>
                  <a:pt x="142927" y="554253"/>
                  <a:pt x="130629" y="564502"/>
                </a:cubicBezTo>
                <a:cubicBezTo>
                  <a:pt x="126322" y="568092"/>
                  <a:pt x="121648" y="571325"/>
                  <a:pt x="116633" y="573833"/>
                </a:cubicBezTo>
                <a:cubicBezTo>
                  <a:pt x="109944" y="577177"/>
                  <a:pt x="89949" y="581670"/>
                  <a:pt x="83976" y="583164"/>
                </a:cubicBezTo>
                <a:cubicBezTo>
                  <a:pt x="74645" y="589384"/>
                  <a:pt x="66623" y="598279"/>
                  <a:pt x="55984" y="601825"/>
                </a:cubicBezTo>
                <a:cubicBezTo>
                  <a:pt x="51319" y="603380"/>
                  <a:pt x="46593" y="604763"/>
                  <a:pt x="41988" y="606490"/>
                </a:cubicBezTo>
                <a:cubicBezTo>
                  <a:pt x="34147" y="609430"/>
                  <a:pt x="26607" y="613173"/>
                  <a:pt x="18662" y="615821"/>
                </a:cubicBezTo>
                <a:cubicBezTo>
                  <a:pt x="12579" y="617849"/>
                  <a:pt x="6221" y="618931"/>
                  <a:pt x="0" y="620486"/>
                </a:cubicBezTo>
                <a:lnTo>
                  <a:pt x="167951" y="629817"/>
                </a:lnTo>
                <a:cubicBezTo>
                  <a:pt x="228941" y="633629"/>
                  <a:pt x="209724" y="630421"/>
                  <a:pt x="256592" y="643813"/>
                </a:cubicBezTo>
                <a:cubicBezTo>
                  <a:pt x="276808" y="642258"/>
                  <a:pt x="296965" y="639147"/>
                  <a:pt x="317241" y="639147"/>
                </a:cubicBezTo>
                <a:cubicBezTo>
                  <a:pt x="426825" y="639147"/>
                  <a:pt x="511136" y="643720"/>
                  <a:pt x="615821" y="648478"/>
                </a:cubicBezTo>
                <a:cubicBezTo>
                  <a:pt x="628262" y="651588"/>
                  <a:pt x="640337" y="657135"/>
                  <a:pt x="653143" y="657809"/>
                </a:cubicBezTo>
                <a:cubicBezTo>
                  <a:pt x="689179" y="659705"/>
                  <a:pt x="705450" y="652861"/>
                  <a:pt x="737119" y="643813"/>
                </a:cubicBezTo>
                <a:cubicBezTo>
                  <a:pt x="1013429" y="654865"/>
                  <a:pt x="669631" y="643813"/>
                  <a:pt x="1012372" y="643813"/>
                </a:cubicBezTo>
                <a:cubicBezTo>
                  <a:pt x="1079259" y="643813"/>
                  <a:pt x="1146111" y="646923"/>
                  <a:pt x="1212980" y="648478"/>
                </a:cubicBezTo>
                <a:lnTo>
                  <a:pt x="1334278" y="643813"/>
                </a:lnTo>
                <a:cubicBezTo>
                  <a:pt x="1401392" y="640084"/>
                  <a:pt x="1362038" y="638975"/>
                  <a:pt x="1432249" y="629817"/>
                </a:cubicBezTo>
                <a:cubicBezTo>
                  <a:pt x="1450818" y="627395"/>
                  <a:pt x="1469584" y="626846"/>
                  <a:pt x="1488233" y="625151"/>
                </a:cubicBezTo>
                <a:lnTo>
                  <a:pt x="1534886" y="620486"/>
                </a:lnTo>
                <a:cubicBezTo>
                  <a:pt x="1656184" y="622041"/>
                  <a:pt x="1777539" y="621110"/>
                  <a:pt x="1898780" y="625151"/>
                </a:cubicBezTo>
                <a:cubicBezTo>
                  <a:pt x="1917688" y="625781"/>
                  <a:pt x="1936035" y="631806"/>
                  <a:pt x="1954764" y="634482"/>
                </a:cubicBezTo>
                <a:cubicBezTo>
                  <a:pt x="1968704" y="636473"/>
                  <a:pt x="1982696" y="638286"/>
                  <a:pt x="1996751" y="639147"/>
                </a:cubicBezTo>
                <a:cubicBezTo>
                  <a:pt x="2058917" y="642953"/>
                  <a:pt x="2121160" y="645368"/>
                  <a:pt x="2183364" y="648478"/>
                </a:cubicBezTo>
                <a:lnTo>
                  <a:pt x="2393302" y="643813"/>
                </a:lnTo>
                <a:cubicBezTo>
                  <a:pt x="2451662" y="641868"/>
                  <a:pt x="2483536" y="636764"/>
                  <a:pt x="2542592" y="629817"/>
                </a:cubicBezTo>
                <a:lnTo>
                  <a:pt x="2729204" y="634482"/>
                </a:lnTo>
                <a:cubicBezTo>
                  <a:pt x="2757223" y="635448"/>
                  <a:pt x="2785156" y="639925"/>
                  <a:pt x="2813180" y="639147"/>
                </a:cubicBezTo>
                <a:cubicBezTo>
                  <a:pt x="2841333" y="638365"/>
                  <a:pt x="2869163" y="632927"/>
                  <a:pt x="2897155" y="629817"/>
                </a:cubicBezTo>
                <a:cubicBezTo>
                  <a:pt x="2906486" y="626707"/>
                  <a:pt x="2916964" y="625942"/>
                  <a:pt x="2925147" y="620486"/>
                </a:cubicBezTo>
                <a:cubicBezTo>
                  <a:pt x="2943235" y="608427"/>
                  <a:pt x="2933824" y="612928"/>
                  <a:pt x="2953139" y="606490"/>
                </a:cubicBezTo>
                <a:cubicBezTo>
                  <a:pt x="2955338" y="599893"/>
                  <a:pt x="2962470" y="579687"/>
                  <a:pt x="2962470" y="573833"/>
                </a:cubicBezTo>
                <a:cubicBezTo>
                  <a:pt x="2962470" y="558204"/>
                  <a:pt x="2962746" y="542007"/>
                  <a:pt x="2957804" y="527180"/>
                </a:cubicBezTo>
                <a:cubicBezTo>
                  <a:pt x="2956031" y="521861"/>
                  <a:pt x="2948115" y="521439"/>
                  <a:pt x="2943808" y="517849"/>
                </a:cubicBezTo>
                <a:cubicBezTo>
                  <a:pt x="2938740" y="513625"/>
                  <a:pt x="2935842" y="506533"/>
                  <a:pt x="2929813" y="503853"/>
                </a:cubicBezTo>
                <a:cubicBezTo>
                  <a:pt x="2921169" y="500011"/>
                  <a:pt x="2911055" y="501240"/>
                  <a:pt x="2901821" y="499188"/>
                </a:cubicBezTo>
                <a:cubicBezTo>
                  <a:pt x="2897020" y="498121"/>
                  <a:pt x="2892490" y="496078"/>
                  <a:pt x="2887825" y="494523"/>
                </a:cubicBezTo>
                <a:cubicBezTo>
                  <a:pt x="2883160" y="491413"/>
                  <a:pt x="2879422" y="485592"/>
                  <a:pt x="2873829" y="485192"/>
                </a:cubicBezTo>
                <a:cubicBezTo>
                  <a:pt x="2839108" y="482712"/>
                  <a:pt x="2821878" y="492639"/>
                  <a:pt x="2789853" y="494523"/>
                </a:cubicBezTo>
                <a:cubicBezTo>
                  <a:pt x="2747909" y="496990"/>
                  <a:pt x="2705878" y="497633"/>
                  <a:pt x="2663890" y="499188"/>
                </a:cubicBezTo>
                <a:cubicBezTo>
                  <a:pt x="2625012" y="497633"/>
                  <a:pt x="2586006" y="498046"/>
                  <a:pt x="2547257" y="494523"/>
                </a:cubicBezTo>
                <a:cubicBezTo>
                  <a:pt x="2532793" y="493208"/>
                  <a:pt x="2511506" y="485715"/>
                  <a:pt x="2495939" y="480527"/>
                </a:cubicBezTo>
                <a:cubicBezTo>
                  <a:pt x="2460801" y="457101"/>
                  <a:pt x="2505459" y="484607"/>
                  <a:pt x="2463282" y="466531"/>
                </a:cubicBezTo>
                <a:cubicBezTo>
                  <a:pt x="2458128" y="464322"/>
                  <a:pt x="2454301" y="459708"/>
                  <a:pt x="2449286" y="457200"/>
                </a:cubicBezTo>
                <a:cubicBezTo>
                  <a:pt x="2444888" y="455001"/>
                  <a:pt x="2440000" y="453948"/>
                  <a:pt x="2435290" y="452535"/>
                </a:cubicBezTo>
                <a:cubicBezTo>
                  <a:pt x="2424446" y="449282"/>
                  <a:pt x="2413760" y="445290"/>
                  <a:pt x="2402633" y="443204"/>
                </a:cubicBezTo>
                <a:cubicBezTo>
                  <a:pt x="2380865" y="439122"/>
                  <a:pt x="2309728" y="434902"/>
                  <a:pt x="2295331" y="433874"/>
                </a:cubicBezTo>
                <a:cubicBezTo>
                  <a:pt x="2282890" y="430764"/>
                  <a:pt x="2270547" y="427230"/>
                  <a:pt x="2258008" y="424543"/>
                </a:cubicBezTo>
                <a:cubicBezTo>
                  <a:pt x="2248759" y="422561"/>
                  <a:pt x="2239077" y="422596"/>
                  <a:pt x="2230017" y="419878"/>
                </a:cubicBezTo>
                <a:cubicBezTo>
                  <a:pt x="2223355" y="417880"/>
                  <a:pt x="2217953" y="412746"/>
                  <a:pt x="2211355" y="410547"/>
                </a:cubicBezTo>
                <a:cubicBezTo>
                  <a:pt x="2203833" y="408040"/>
                  <a:pt x="2195782" y="407543"/>
                  <a:pt x="2188029" y="405882"/>
                </a:cubicBezTo>
                <a:lnTo>
                  <a:pt x="2146041" y="396551"/>
                </a:lnTo>
                <a:cubicBezTo>
                  <a:pt x="2125825" y="398106"/>
                  <a:pt x="2105529" y="398848"/>
                  <a:pt x="2085392" y="401217"/>
                </a:cubicBezTo>
                <a:cubicBezTo>
                  <a:pt x="2079024" y="401966"/>
                  <a:pt x="2073137" y="406161"/>
                  <a:pt x="2066731" y="405882"/>
                </a:cubicBezTo>
                <a:cubicBezTo>
                  <a:pt x="2037049" y="404591"/>
                  <a:pt x="2007637" y="399661"/>
                  <a:pt x="1978090" y="396551"/>
                </a:cubicBezTo>
                <a:cubicBezTo>
                  <a:pt x="1973425" y="394996"/>
                  <a:pt x="1968614" y="393823"/>
                  <a:pt x="1964094" y="391886"/>
                </a:cubicBezTo>
                <a:cubicBezTo>
                  <a:pt x="1947213" y="384651"/>
                  <a:pt x="1932176" y="374946"/>
                  <a:pt x="1917441" y="363894"/>
                </a:cubicBezTo>
                <a:cubicBezTo>
                  <a:pt x="1911221" y="359229"/>
                  <a:pt x="1905531" y="353756"/>
                  <a:pt x="1898780" y="349898"/>
                </a:cubicBezTo>
                <a:cubicBezTo>
                  <a:pt x="1893575" y="346924"/>
                  <a:pt x="1870162" y="341578"/>
                  <a:pt x="1866123" y="340568"/>
                </a:cubicBezTo>
                <a:cubicBezTo>
                  <a:pt x="1861458" y="337458"/>
                  <a:pt x="1857142" y="333745"/>
                  <a:pt x="1852127" y="331237"/>
                </a:cubicBezTo>
                <a:cubicBezTo>
                  <a:pt x="1847729" y="329038"/>
                  <a:pt x="1841971" y="329644"/>
                  <a:pt x="1838131" y="326572"/>
                </a:cubicBezTo>
                <a:cubicBezTo>
                  <a:pt x="1833753" y="323069"/>
                  <a:pt x="1833020" y="316268"/>
                  <a:pt x="1828800" y="312576"/>
                </a:cubicBezTo>
                <a:cubicBezTo>
                  <a:pt x="1820361" y="305192"/>
                  <a:pt x="1810139" y="300136"/>
                  <a:pt x="1800808" y="293915"/>
                </a:cubicBezTo>
                <a:cubicBezTo>
                  <a:pt x="1796143" y="290805"/>
                  <a:pt x="1792132" y="286357"/>
                  <a:pt x="1786813" y="284584"/>
                </a:cubicBezTo>
                <a:cubicBezTo>
                  <a:pt x="1782148" y="283029"/>
                  <a:pt x="1777337" y="281856"/>
                  <a:pt x="1772817" y="279919"/>
                </a:cubicBezTo>
                <a:cubicBezTo>
                  <a:pt x="1738660" y="265281"/>
                  <a:pt x="1769900" y="274524"/>
                  <a:pt x="1735494" y="265923"/>
                </a:cubicBezTo>
                <a:cubicBezTo>
                  <a:pt x="1725174" y="255603"/>
                  <a:pt x="1718664" y="250923"/>
                  <a:pt x="1712168" y="237931"/>
                </a:cubicBezTo>
                <a:cubicBezTo>
                  <a:pt x="1703080" y="219754"/>
                  <a:pt x="1711817" y="226226"/>
                  <a:pt x="1702837" y="205274"/>
                </a:cubicBezTo>
                <a:cubicBezTo>
                  <a:pt x="1700628" y="200120"/>
                  <a:pt x="1696616" y="195943"/>
                  <a:pt x="1693506" y="191278"/>
                </a:cubicBezTo>
                <a:cubicBezTo>
                  <a:pt x="1695061" y="158621"/>
                  <a:pt x="1695457" y="125887"/>
                  <a:pt x="1698172" y="93306"/>
                </a:cubicBezTo>
                <a:cubicBezTo>
                  <a:pt x="1700710" y="62851"/>
                  <a:pt x="1720152" y="95281"/>
                  <a:pt x="1693506" y="41988"/>
                </a:cubicBezTo>
                <a:cubicBezTo>
                  <a:pt x="1688903" y="32782"/>
                  <a:pt x="1668108" y="29807"/>
                  <a:pt x="1660849" y="27992"/>
                </a:cubicBezTo>
                <a:cubicBezTo>
                  <a:pt x="1638646" y="13191"/>
                  <a:pt x="1655577" y="22212"/>
                  <a:pt x="1628192" y="13996"/>
                </a:cubicBezTo>
                <a:cubicBezTo>
                  <a:pt x="1578242" y="-989"/>
                  <a:pt x="1621318" y="6778"/>
                  <a:pt x="1553547" y="0"/>
                </a:cubicBezTo>
                <a:lnTo>
                  <a:pt x="1310951" y="9331"/>
                </a:lnTo>
                <a:cubicBezTo>
                  <a:pt x="1290697" y="10266"/>
                  <a:pt x="1270408" y="11373"/>
                  <a:pt x="1250302" y="13996"/>
                </a:cubicBezTo>
                <a:cubicBezTo>
                  <a:pt x="1102010" y="33339"/>
                  <a:pt x="1329897" y="14310"/>
                  <a:pt x="1138335" y="27992"/>
                </a:cubicBezTo>
                <a:lnTo>
                  <a:pt x="1091682" y="37323"/>
                </a:lnTo>
                <a:cubicBezTo>
                  <a:pt x="1082385" y="39066"/>
                  <a:pt x="1072924" y="39936"/>
                  <a:pt x="1063690" y="41988"/>
                </a:cubicBezTo>
                <a:cubicBezTo>
                  <a:pt x="1058889" y="43055"/>
                  <a:pt x="1054582" y="46110"/>
                  <a:pt x="1049694" y="46653"/>
                </a:cubicBezTo>
                <a:cubicBezTo>
                  <a:pt x="1040420" y="47683"/>
                  <a:pt x="1006929" y="59872"/>
                  <a:pt x="1003041" y="65315"/>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3" descr="5%">
            <a:extLst>
              <a:ext uri="{FF2B5EF4-FFF2-40B4-BE49-F238E27FC236}">
                <a16:creationId xmlns:a16="http://schemas.microsoft.com/office/drawing/2014/main" id="{444185A8-5132-4A2D-AC37-1D4FEA2DCDBC}"/>
              </a:ext>
            </a:extLst>
          </p:cNvPr>
          <p:cNvSpPr>
            <a:spLocks/>
          </p:cNvSpPr>
          <p:nvPr/>
        </p:nvSpPr>
        <p:spPr bwMode="auto">
          <a:xfrm>
            <a:off x="2833172" y="2158844"/>
            <a:ext cx="3302344" cy="319110"/>
          </a:xfrm>
          <a:custGeom>
            <a:avLst/>
            <a:gdLst/>
            <a:ahLst/>
            <a:cxnLst>
              <a:cxn ang="0">
                <a:pos x="0" y="30"/>
              </a:cxn>
              <a:cxn ang="0">
                <a:pos x="285" y="30"/>
              </a:cxn>
              <a:cxn ang="0">
                <a:pos x="855" y="210"/>
              </a:cxn>
              <a:cxn ang="0">
                <a:pos x="1605" y="270"/>
              </a:cxn>
              <a:cxn ang="0">
                <a:pos x="2160" y="195"/>
              </a:cxn>
              <a:cxn ang="0">
                <a:pos x="2820" y="30"/>
              </a:cxn>
            </a:cxnLst>
            <a:rect l="0" t="0" r="r" b="b"/>
            <a:pathLst>
              <a:path w="2820" h="272">
                <a:moveTo>
                  <a:pt x="0" y="30"/>
                </a:moveTo>
                <a:cubicBezTo>
                  <a:pt x="71" y="15"/>
                  <a:pt x="143" y="0"/>
                  <a:pt x="285" y="30"/>
                </a:cubicBezTo>
                <a:cubicBezTo>
                  <a:pt x="427" y="60"/>
                  <a:pt x="635" y="170"/>
                  <a:pt x="855" y="210"/>
                </a:cubicBezTo>
                <a:cubicBezTo>
                  <a:pt x="1075" y="250"/>
                  <a:pt x="1388" y="272"/>
                  <a:pt x="1605" y="270"/>
                </a:cubicBezTo>
                <a:cubicBezTo>
                  <a:pt x="1822" y="268"/>
                  <a:pt x="1958" y="235"/>
                  <a:pt x="2160" y="195"/>
                </a:cubicBezTo>
                <a:cubicBezTo>
                  <a:pt x="2362" y="155"/>
                  <a:pt x="2710" y="58"/>
                  <a:pt x="2820" y="30"/>
                </a:cubicBezTo>
              </a:path>
            </a:pathLst>
          </a:custGeom>
          <a:pattFill prst="pct5">
            <a:fgClr>
              <a:srgbClr val="FABF8F"/>
            </a:fgClr>
            <a:bgClr>
              <a:srgbClr val="000000"/>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Shape 14">
            <a:extLst>
              <a:ext uri="{FF2B5EF4-FFF2-40B4-BE49-F238E27FC236}">
                <a16:creationId xmlns:a16="http://schemas.microsoft.com/office/drawing/2014/main" id="{0434E334-1737-4462-8DE1-3F1F588C22F5}"/>
              </a:ext>
            </a:extLst>
          </p:cNvPr>
          <p:cNvSpPr/>
          <p:nvPr/>
        </p:nvSpPr>
        <p:spPr>
          <a:xfrm>
            <a:off x="3832448" y="2259778"/>
            <a:ext cx="1257408" cy="229077"/>
          </a:xfrm>
          <a:custGeom>
            <a:avLst/>
            <a:gdLst>
              <a:gd name="connsiteX0" fmla="*/ 308780 w 1257408"/>
              <a:gd name="connsiteY0" fmla="*/ 9808 h 229077"/>
              <a:gd name="connsiteX1" fmla="*/ 299450 w 1257408"/>
              <a:gd name="connsiteY1" fmla="*/ 42465 h 229077"/>
              <a:gd name="connsiteX2" fmla="*/ 294784 w 1257408"/>
              <a:gd name="connsiteY2" fmla="*/ 56461 h 229077"/>
              <a:gd name="connsiteX3" fmla="*/ 280789 w 1257408"/>
              <a:gd name="connsiteY3" fmla="*/ 61126 h 229077"/>
              <a:gd name="connsiteX4" fmla="*/ 266793 w 1257408"/>
              <a:gd name="connsiteY4" fmla="*/ 70457 h 229077"/>
              <a:gd name="connsiteX5" fmla="*/ 238801 w 1257408"/>
              <a:gd name="connsiteY5" fmla="*/ 84452 h 229077"/>
              <a:gd name="connsiteX6" fmla="*/ 229470 w 1257408"/>
              <a:gd name="connsiteY6" fmla="*/ 98448 h 229077"/>
              <a:gd name="connsiteX7" fmla="*/ 201478 w 1257408"/>
              <a:gd name="connsiteY7" fmla="*/ 107779 h 229077"/>
              <a:gd name="connsiteX8" fmla="*/ 66184 w 1257408"/>
              <a:gd name="connsiteY8" fmla="*/ 117110 h 229077"/>
              <a:gd name="connsiteX9" fmla="*/ 33527 w 1257408"/>
              <a:gd name="connsiteY9" fmla="*/ 131106 h 229077"/>
              <a:gd name="connsiteX10" fmla="*/ 19531 w 1257408"/>
              <a:gd name="connsiteY10" fmla="*/ 135771 h 229077"/>
              <a:gd name="connsiteX11" fmla="*/ 5535 w 1257408"/>
              <a:gd name="connsiteY11" fmla="*/ 149767 h 229077"/>
              <a:gd name="connsiteX12" fmla="*/ 10201 w 1257408"/>
              <a:gd name="connsiteY12" fmla="*/ 196420 h 229077"/>
              <a:gd name="connsiteX13" fmla="*/ 150160 w 1257408"/>
              <a:gd name="connsiteY13" fmla="*/ 201085 h 229077"/>
              <a:gd name="connsiteX14" fmla="*/ 304115 w 1257408"/>
              <a:gd name="connsiteY14" fmla="*/ 215081 h 229077"/>
              <a:gd name="connsiteX15" fmla="*/ 369429 w 1257408"/>
              <a:gd name="connsiteY15" fmla="*/ 224412 h 229077"/>
              <a:gd name="connsiteX16" fmla="*/ 532715 w 1257408"/>
              <a:gd name="connsiteY16" fmla="*/ 224412 h 229077"/>
              <a:gd name="connsiteX17" fmla="*/ 551376 w 1257408"/>
              <a:gd name="connsiteY17" fmla="*/ 229077 h 229077"/>
              <a:gd name="connsiteX18" fmla="*/ 789307 w 1257408"/>
              <a:gd name="connsiteY18" fmla="*/ 219746 h 229077"/>
              <a:gd name="connsiteX19" fmla="*/ 943262 w 1257408"/>
              <a:gd name="connsiteY19" fmla="*/ 215081 h 229077"/>
              <a:gd name="connsiteX20" fmla="*/ 1101882 w 1257408"/>
              <a:gd name="connsiteY20" fmla="*/ 205750 h 229077"/>
              <a:gd name="connsiteX21" fmla="*/ 1139205 w 1257408"/>
              <a:gd name="connsiteY21" fmla="*/ 201085 h 229077"/>
              <a:gd name="connsiteX22" fmla="*/ 1167197 w 1257408"/>
              <a:gd name="connsiteY22" fmla="*/ 191754 h 229077"/>
              <a:gd name="connsiteX23" fmla="*/ 1241842 w 1257408"/>
              <a:gd name="connsiteY23" fmla="*/ 187089 h 229077"/>
              <a:gd name="connsiteX24" fmla="*/ 1255838 w 1257408"/>
              <a:gd name="connsiteY24" fmla="*/ 173093 h 229077"/>
              <a:gd name="connsiteX25" fmla="*/ 1237176 w 1257408"/>
              <a:gd name="connsiteY25" fmla="*/ 135771 h 229077"/>
              <a:gd name="connsiteX26" fmla="*/ 1204519 w 1257408"/>
              <a:gd name="connsiteY26" fmla="*/ 121775 h 229077"/>
              <a:gd name="connsiteX27" fmla="*/ 1171862 w 1257408"/>
              <a:gd name="connsiteY27" fmla="*/ 107779 h 229077"/>
              <a:gd name="connsiteX28" fmla="*/ 1143870 w 1257408"/>
              <a:gd name="connsiteY28" fmla="*/ 98448 h 229077"/>
              <a:gd name="connsiteX29" fmla="*/ 1041233 w 1257408"/>
              <a:gd name="connsiteY29" fmla="*/ 89118 h 229077"/>
              <a:gd name="connsiteX30" fmla="*/ 971254 w 1257408"/>
              <a:gd name="connsiteY30" fmla="*/ 79787 h 229077"/>
              <a:gd name="connsiteX31" fmla="*/ 905940 w 1257408"/>
              <a:gd name="connsiteY31" fmla="*/ 89118 h 229077"/>
              <a:gd name="connsiteX32" fmla="*/ 779976 w 1257408"/>
              <a:gd name="connsiteY32" fmla="*/ 75122 h 229077"/>
              <a:gd name="connsiteX33" fmla="*/ 742654 w 1257408"/>
              <a:gd name="connsiteY33" fmla="*/ 61126 h 229077"/>
              <a:gd name="connsiteX34" fmla="*/ 700666 w 1257408"/>
              <a:gd name="connsiteY34" fmla="*/ 47130 h 229077"/>
              <a:gd name="connsiteX35" fmla="*/ 607360 w 1257408"/>
              <a:gd name="connsiteY35" fmla="*/ 33134 h 229077"/>
              <a:gd name="connsiteX36" fmla="*/ 542046 w 1257408"/>
              <a:gd name="connsiteY36" fmla="*/ 37799 h 229077"/>
              <a:gd name="connsiteX37" fmla="*/ 528050 w 1257408"/>
              <a:gd name="connsiteY37" fmla="*/ 42465 h 229077"/>
              <a:gd name="connsiteX38" fmla="*/ 486062 w 1257408"/>
              <a:gd name="connsiteY38" fmla="*/ 56461 h 229077"/>
              <a:gd name="connsiteX39" fmla="*/ 434744 w 1257408"/>
              <a:gd name="connsiteY39" fmla="*/ 47130 h 229077"/>
              <a:gd name="connsiteX40" fmla="*/ 420748 w 1257408"/>
              <a:gd name="connsiteY40" fmla="*/ 42465 h 229077"/>
              <a:gd name="connsiteX41" fmla="*/ 392756 w 1257408"/>
              <a:gd name="connsiteY41" fmla="*/ 28469 h 229077"/>
              <a:gd name="connsiteX42" fmla="*/ 378760 w 1257408"/>
              <a:gd name="connsiteY42" fmla="*/ 19138 h 229077"/>
              <a:gd name="connsiteX43" fmla="*/ 364764 w 1257408"/>
              <a:gd name="connsiteY43" fmla="*/ 14473 h 229077"/>
              <a:gd name="connsiteX44" fmla="*/ 360099 w 1257408"/>
              <a:gd name="connsiteY44" fmla="*/ 477 h 229077"/>
              <a:gd name="connsiteX45" fmla="*/ 308780 w 1257408"/>
              <a:gd name="connsiteY45" fmla="*/ 9808 h 22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57408" h="229077">
                <a:moveTo>
                  <a:pt x="308780" y="9808"/>
                </a:moveTo>
                <a:cubicBezTo>
                  <a:pt x="298672" y="16806"/>
                  <a:pt x="302703" y="31621"/>
                  <a:pt x="299450" y="42465"/>
                </a:cubicBezTo>
                <a:cubicBezTo>
                  <a:pt x="298037" y="47175"/>
                  <a:pt x="298261" y="52984"/>
                  <a:pt x="294784" y="56461"/>
                </a:cubicBezTo>
                <a:cubicBezTo>
                  <a:pt x="291307" y="59938"/>
                  <a:pt x="285454" y="59571"/>
                  <a:pt x="280789" y="61126"/>
                </a:cubicBezTo>
                <a:cubicBezTo>
                  <a:pt x="276124" y="64236"/>
                  <a:pt x="271808" y="67949"/>
                  <a:pt x="266793" y="70457"/>
                </a:cubicBezTo>
                <a:cubicBezTo>
                  <a:pt x="228154" y="89776"/>
                  <a:pt x="278921" y="57707"/>
                  <a:pt x="238801" y="84452"/>
                </a:cubicBezTo>
                <a:cubicBezTo>
                  <a:pt x="235691" y="89117"/>
                  <a:pt x="234225" y="95476"/>
                  <a:pt x="229470" y="98448"/>
                </a:cubicBezTo>
                <a:cubicBezTo>
                  <a:pt x="221130" y="103661"/>
                  <a:pt x="211290" y="107102"/>
                  <a:pt x="201478" y="107779"/>
                </a:cubicBezTo>
                <a:lnTo>
                  <a:pt x="66184" y="117110"/>
                </a:lnTo>
                <a:cubicBezTo>
                  <a:pt x="33360" y="128051"/>
                  <a:pt x="73886" y="113810"/>
                  <a:pt x="33527" y="131106"/>
                </a:cubicBezTo>
                <a:cubicBezTo>
                  <a:pt x="29007" y="133043"/>
                  <a:pt x="24196" y="134216"/>
                  <a:pt x="19531" y="135771"/>
                </a:cubicBezTo>
                <a:cubicBezTo>
                  <a:pt x="14866" y="140436"/>
                  <a:pt x="9195" y="144277"/>
                  <a:pt x="5535" y="149767"/>
                </a:cubicBezTo>
                <a:cubicBezTo>
                  <a:pt x="-1161" y="159811"/>
                  <a:pt x="-4047" y="192858"/>
                  <a:pt x="10201" y="196420"/>
                </a:cubicBezTo>
                <a:cubicBezTo>
                  <a:pt x="55486" y="207741"/>
                  <a:pt x="103507" y="199530"/>
                  <a:pt x="150160" y="201085"/>
                </a:cubicBezTo>
                <a:cubicBezTo>
                  <a:pt x="216845" y="227760"/>
                  <a:pt x="150008" y="204073"/>
                  <a:pt x="304115" y="215081"/>
                </a:cubicBezTo>
                <a:cubicBezTo>
                  <a:pt x="326051" y="216648"/>
                  <a:pt x="347658" y="221302"/>
                  <a:pt x="369429" y="224412"/>
                </a:cubicBezTo>
                <a:cubicBezTo>
                  <a:pt x="452326" y="221223"/>
                  <a:pt x="468774" y="214575"/>
                  <a:pt x="532715" y="224412"/>
                </a:cubicBezTo>
                <a:cubicBezTo>
                  <a:pt x="539052" y="225387"/>
                  <a:pt x="545156" y="227522"/>
                  <a:pt x="551376" y="229077"/>
                </a:cubicBezTo>
                <a:lnTo>
                  <a:pt x="789307" y="219746"/>
                </a:lnTo>
                <a:lnTo>
                  <a:pt x="943262" y="215081"/>
                </a:lnTo>
                <a:cubicBezTo>
                  <a:pt x="996174" y="212712"/>
                  <a:pt x="1049009" y="208860"/>
                  <a:pt x="1101882" y="205750"/>
                </a:cubicBezTo>
                <a:cubicBezTo>
                  <a:pt x="1114323" y="204195"/>
                  <a:pt x="1126946" y="203712"/>
                  <a:pt x="1139205" y="201085"/>
                </a:cubicBezTo>
                <a:cubicBezTo>
                  <a:pt x="1148822" y="199024"/>
                  <a:pt x="1157452" y="193083"/>
                  <a:pt x="1167197" y="191754"/>
                </a:cubicBezTo>
                <a:cubicBezTo>
                  <a:pt x="1191899" y="188386"/>
                  <a:pt x="1216960" y="188644"/>
                  <a:pt x="1241842" y="187089"/>
                </a:cubicBezTo>
                <a:cubicBezTo>
                  <a:pt x="1246507" y="182424"/>
                  <a:pt x="1254407" y="179534"/>
                  <a:pt x="1255838" y="173093"/>
                </a:cubicBezTo>
                <a:cubicBezTo>
                  <a:pt x="1261126" y="149297"/>
                  <a:pt x="1252597" y="144583"/>
                  <a:pt x="1237176" y="135771"/>
                </a:cubicBezTo>
                <a:cubicBezTo>
                  <a:pt x="1221031" y="126545"/>
                  <a:pt x="1220224" y="127010"/>
                  <a:pt x="1204519" y="121775"/>
                </a:cubicBezTo>
                <a:cubicBezTo>
                  <a:pt x="1182313" y="106971"/>
                  <a:pt x="1199250" y="115995"/>
                  <a:pt x="1171862" y="107779"/>
                </a:cubicBezTo>
                <a:cubicBezTo>
                  <a:pt x="1162441" y="104953"/>
                  <a:pt x="1153514" y="100377"/>
                  <a:pt x="1143870" y="98448"/>
                </a:cubicBezTo>
                <a:cubicBezTo>
                  <a:pt x="1124335" y="94541"/>
                  <a:pt x="1054578" y="90548"/>
                  <a:pt x="1041233" y="89118"/>
                </a:cubicBezTo>
                <a:cubicBezTo>
                  <a:pt x="1017834" y="86611"/>
                  <a:pt x="994580" y="82897"/>
                  <a:pt x="971254" y="79787"/>
                </a:cubicBezTo>
                <a:cubicBezTo>
                  <a:pt x="949483" y="82897"/>
                  <a:pt x="927798" y="91547"/>
                  <a:pt x="905940" y="89118"/>
                </a:cubicBezTo>
                <a:lnTo>
                  <a:pt x="779976" y="75122"/>
                </a:lnTo>
                <a:cubicBezTo>
                  <a:pt x="747312" y="58789"/>
                  <a:pt x="775684" y="71289"/>
                  <a:pt x="742654" y="61126"/>
                </a:cubicBezTo>
                <a:cubicBezTo>
                  <a:pt x="728553" y="56787"/>
                  <a:pt x="715256" y="49318"/>
                  <a:pt x="700666" y="47130"/>
                </a:cubicBezTo>
                <a:lnTo>
                  <a:pt x="607360" y="33134"/>
                </a:lnTo>
                <a:cubicBezTo>
                  <a:pt x="585589" y="34689"/>
                  <a:pt x="563723" y="35249"/>
                  <a:pt x="542046" y="37799"/>
                </a:cubicBezTo>
                <a:cubicBezTo>
                  <a:pt x="537162" y="38374"/>
                  <a:pt x="532779" y="41114"/>
                  <a:pt x="528050" y="42465"/>
                </a:cubicBezTo>
                <a:cubicBezTo>
                  <a:pt x="492887" y="52512"/>
                  <a:pt x="526284" y="40372"/>
                  <a:pt x="486062" y="56461"/>
                </a:cubicBezTo>
                <a:cubicBezTo>
                  <a:pt x="468956" y="53351"/>
                  <a:pt x="451745" y="50773"/>
                  <a:pt x="434744" y="47130"/>
                </a:cubicBezTo>
                <a:cubicBezTo>
                  <a:pt x="429936" y="46100"/>
                  <a:pt x="425146" y="44664"/>
                  <a:pt x="420748" y="42465"/>
                </a:cubicBezTo>
                <a:cubicBezTo>
                  <a:pt x="384573" y="24377"/>
                  <a:pt x="427935" y="40195"/>
                  <a:pt x="392756" y="28469"/>
                </a:cubicBezTo>
                <a:cubicBezTo>
                  <a:pt x="388091" y="25359"/>
                  <a:pt x="383775" y="21646"/>
                  <a:pt x="378760" y="19138"/>
                </a:cubicBezTo>
                <a:cubicBezTo>
                  <a:pt x="374362" y="16939"/>
                  <a:pt x="368241" y="17950"/>
                  <a:pt x="364764" y="14473"/>
                </a:cubicBezTo>
                <a:cubicBezTo>
                  <a:pt x="361287" y="10996"/>
                  <a:pt x="362298" y="4875"/>
                  <a:pt x="360099" y="477"/>
                </a:cubicBezTo>
                <a:cubicBezTo>
                  <a:pt x="359115" y="-1490"/>
                  <a:pt x="318888" y="2810"/>
                  <a:pt x="308780" y="9808"/>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235CEB-7CEA-4480-8F7B-66C737950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06352" y="1457022"/>
            <a:ext cx="872993" cy="1073781"/>
          </a:xfrm>
          <a:prstGeom prst="rect">
            <a:avLst/>
          </a:prstGeom>
        </p:spPr>
      </p:pic>
      <p:sp>
        <p:nvSpPr>
          <p:cNvPr id="20" name="Freeform: Shape 19">
            <a:extLst>
              <a:ext uri="{FF2B5EF4-FFF2-40B4-BE49-F238E27FC236}">
                <a16:creationId xmlns:a16="http://schemas.microsoft.com/office/drawing/2014/main" id="{E4D4EAE6-F510-4165-A841-9EE288868B46}"/>
              </a:ext>
            </a:extLst>
          </p:cNvPr>
          <p:cNvSpPr/>
          <p:nvPr/>
        </p:nvSpPr>
        <p:spPr>
          <a:xfrm>
            <a:off x="2586474" y="2423539"/>
            <a:ext cx="2940350" cy="2299378"/>
          </a:xfrm>
          <a:custGeom>
            <a:avLst/>
            <a:gdLst>
              <a:gd name="connsiteX0" fmla="*/ 1466114 w 2940350"/>
              <a:gd name="connsiteY0" fmla="*/ 27991 h 2299378"/>
              <a:gd name="connsiteX1" fmla="*/ 1475444 w 2940350"/>
              <a:gd name="connsiteY1" fmla="*/ 74645 h 2299378"/>
              <a:gd name="connsiteX2" fmla="*/ 1489440 w 2940350"/>
              <a:gd name="connsiteY2" fmla="*/ 79310 h 2299378"/>
              <a:gd name="connsiteX3" fmla="*/ 1508101 w 2940350"/>
              <a:gd name="connsiteY3" fmla="*/ 88640 h 2299378"/>
              <a:gd name="connsiteX4" fmla="*/ 1522097 w 2940350"/>
              <a:gd name="connsiteY4" fmla="*/ 93306 h 2299378"/>
              <a:gd name="connsiteX5" fmla="*/ 1540758 w 2940350"/>
              <a:gd name="connsiteY5" fmla="*/ 102636 h 2299378"/>
              <a:gd name="connsiteX6" fmla="*/ 1559420 w 2940350"/>
              <a:gd name="connsiteY6" fmla="*/ 107302 h 2299378"/>
              <a:gd name="connsiteX7" fmla="*/ 1587412 w 2940350"/>
              <a:gd name="connsiteY7" fmla="*/ 135294 h 2299378"/>
              <a:gd name="connsiteX8" fmla="*/ 1620069 w 2940350"/>
              <a:gd name="connsiteY8" fmla="*/ 167951 h 2299378"/>
              <a:gd name="connsiteX9" fmla="*/ 1634065 w 2940350"/>
              <a:gd name="connsiteY9" fmla="*/ 181947 h 2299378"/>
              <a:gd name="connsiteX10" fmla="*/ 1648061 w 2940350"/>
              <a:gd name="connsiteY10" fmla="*/ 195943 h 2299378"/>
              <a:gd name="connsiteX11" fmla="*/ 1662056 w 2940350"/>
              <a:gd name="connsiteY11" fmla="*/ 214604 h 2299378"/>
              <a:gd name="connsiteX12" fmla="*/ 1657391 w 2940350"/>
              <a:gd name="connsiteY12" fmla="*/ 340567 h 2299378"/>
              <a:gd name="connsiteX13" fmla="*/ 1643395 w 2940350"/>
              <a:gd name="connsiteY13" fmla="*/ 354563 h 2299378"/>
              <a:gd name="connsiteX14" fmla="*/ 1624734 w 2940350"/>
              <a:gd name="connsiteY14" fmla="*/ 368559 h 2299378"/>
              <a:gd name="connsiteX15" fmla="*/ 1610738 w 2940350"/>
              <a:gd name="connsiteY15" fmla="*/ 377889 h 2299378"/>
              <a:gd name="connsiteX16" fmla="*/ 1596742 w 2940350"/>
              <a:gd name="connsiteY16" fmla="*/ 391885 h 2299378"/>
              <a:gd name="connsiteX17" fmla="*/ 1578081 w 2940350"/>
              <a:gd name="connsiteY17" fmla="*/ 419877 h 2299378"/>
              <a:gd name="connsiteX18" fmla="*/ 1564085 w 2940350"/>
              <a:gd name="connsiteY18" fmla="*/ 452534 h 2299378"/>
              <a:gd name="connsiteX19" fmla="*/ 1545424 w 2940350"/>
              <a:gd name="connsiteY19" fmla="*/ 480526 h 2299378"/>
              <a:gd name="connsiteX20" fmla="*/ 1531428 w 2940350"/>
              <a:gd name="connsiteY20" fmla="*/ 485191 h 2299378"/>
              <a:gd name="connsiteX21" fmla="*/ 1517432 w 2940350"/>
              <a:gd name="connsiteY21" fmla="*/ 494522 h 2299378"/>
              <a:gd name="connsiteX22" fmla="*/ 1498771 w 2940350"/>
              <a:gd name="connsiteY22" fmla="*/ 503853 h 2299378"/>
              <a:gd name="connsiteX23" fmla="*/ 1470779 w 2940350"/>
              <a:gd name="connsiteY23" fmla="*/ 527179 h 2299378"/>
              <a:gd name="connsiteX24" fmla="*/ 1433456 w 2940350"/>
              <a:gd name="connsiteY24" fmla="*/ 531845 h 2299378"/>
              <a:gd name="connsiteX25" fmla="*/ 1419461 w 2940350"/>
              <a:gd name="connsiteY25" fmla="*/ 541175 h 2299378"/>
              <a:gd name="connsiteX26" fmla="*/ 1391469 w 2940350"/>
              <a:gd name="connsiteY26" fmla="*/ 550506 h 2299378"/>
              <a:gd name="connsiteX27" fmla="*/ 1377473 w 2940350"/>
              <a:gd name="connsiteY27" fmla="*/ 559836 h 2299378"/>
              <a:gd name="connsiteX28" fmla="*/ 1354146 w 2940350"/>
              <a:gd name="connsiteY28" fmla="*/ 564502 h 2299378"/>
              <a:gd name="connsiteX29" fmla="*/ 1279501 w 2940350"/>
              <a:gd name="connsiteY29" fmla="*/ 578498 h 2299378"/>
              <a:gd name="connsiteX30" fmla="*/ 1251509 w 2940350"/>
              <a:gd name="connsiteY30" fmla="*/ 597159 h 2299378"/>
              <a:gd name="connsiteX31" fmla="*/ 1158203 w 2940350"/>
              <a:gd name="connsiteY31" fmla="*/ 611155 h 2299378"/>
              <a:gd name="connsiteX32" fmla="*/ 1162869 w 2940350"/>
              <a:gd name="connsiteY32" fmla="*/ 634481 h 2299378"/>
              <a:gd name="connsiteX33" fmla="*/ 1349481 w 2940350"/>
              <a:gd name="connsiteY33" fmla="*/ 629816 h 2299378"/>
              <a:gd name="connsiteX34" fmla="*/ 1414795 w 2940350"/>
              <a:gd name="connsiteY34" fmla="*/ 625151 h 2299378"/>
              <a:gd name="connsiteX35" fmla="*/ 1526763 w 2940350"/>
              <a:gd name="connsiteY35" fmla="*/ 639147 h 2299378"/>
              <a:gd name="connsiteX36" fmla="*/ 1554754 w 2940350"/>
              <a:gd name="connsiteY36" fmla="*/ 643812 h 2299378"/>
              <a:gd name="connsiteX37" fmla="*/ 1592077 w 2940350"/>
              <a:gd name="connsiteY37" fmla="*/ 653143 h 2299378"/>
              <a:gd name="connsiteX38" fmla="*/ 1606073 w 2940350"/>
              <a:gd name="connsiteY38" fmla="*/ 657808 h 2299378"/>
              <a:gd name="connsiteX39" fmla="*/ 1648061 w 2940350"/>
              <a:gd name="connsiteY39" fmla="*/ 667138 h 2299378"/>
              <a:gd name="connsiteX40" fmla="*/ 1666722 w 2940350"/>
              <a:gd name="connsiteY40" fmla="*/ 690465 h 2299378"/>
              <a:gd name="connsiteX41" fmla="*/ 1699379 w 2940350"/>
              <a:gd name="connsiteY41" fmla="*/ 704461 h 2299378"/>
              <a:gd name="connsiteX42" fmla="*/ 1713375 w 2940350"/>
              <a:gd name="connsiteY42" fmla="*/ 713791 h 2299378"/>
              <a:gd name="connsiteX43" fmla="*/ 1741367 w 2940350"/>
              <a:gd name="connsiteY43" fmla="*/ 723122 h 2299378"/>
              <a:gd name="connsiteX44" fmla="*/ 1764693 w 2940350"/>
              <a:gd name="connsiteY44" fmla="*/ 746449 h 2299378"/>
              <a:gd name="connsiteX45" fmla="*/ 1816012 w 2940350"/>
              <a:gd name="connsiteY45" fmla="*/ 793102 h 2299378"/>
              <a:gd name="connsiteX46" fmla="*/ 1834673 w 2940350"/>
              <a:gd name="connsiteY46" fmla="*/ 825759 h 2299378"/>
              <a:gd name="connsiteX47" fmla="*/ 1839338 w 2940350"/>
              <a:gd name="connsiteY47" fmla="*/ 844420 h 2299378"/>
              <a:gd name="connsiteX48" fmla="*/ 1848669 w 2940350"/>
              <a:gd name="connsiteY48" fmla="*/ 872412 h 2299378"/>
              <a:gd name="connsiteX49" fmla="*/ 1844003 w 2940350"/>
              <a:gd name="connsiteY49" fmla="*/ 937726 h 2299378"/>
              <a:gd name="connsiteX50" fmla="*/ 1839338 w 2940350"/>
              <a:gd name="connsiteY50" fmla="*/ 956387 h 2299378"/>
              <a:gd name="connsiteX51" fmla="*/ 1848669 w 2940350"/>
              <a:gd name="connsiteY51" fmla="*/ 1091681 h 2299378"/>
              <a:gd name="connsiteX52" fmla="*/ 1862665 w 2940350"/>
              <a:gd name="connsiteY52" fmla="*/ 1124338 h 2299378"/>
              <a:gd name="connsiteX53" fmla="*/ 1871995 w 2940350"/>
              <a:gd name="connsiteY53" fmla="*/ 1152330 h 2299378"/>
              <a:gd name="connsiteX54" fmla="*/ 1881326 w 2940350"/>
              <a:gd name="connsiteY54" fmla="*/ 1175657 h 2299378"/>
              <a:gd name="connsiteX55" fmla="*/ 1895322 w 2940350"/>
              <a:gd name="connsiteY55" fmla="*/ 1222310 h 2299378"/>
              <a:gd name="connsiteX56" fmla="*/ 1899987 w 2940350"/>
              <a:gd name="connsiteY56" fmla="*/ 1245636 h 2299378"/>
              <a:gd name="connsiteX57" fmla="*/ 1890656 w 2940350"/>
              <a:gd name="connsiteY57" fmla="*/ 1436914 h 2299378"/>
              <a:gd name="connsiteX58" fmla="*/ 1885991 w 2940350"/>
              <a:gd name="connsiteY58" fmla="*/ 1450910 h 2299378"/>
              <a:gd name="connsiteX59" fmla="*/ 1876661 w 2940350"/>
              <a:gd name="connsiteY59" fmla="*/ 1464906 h 2299378"/>
              <a:gd name="connsiteX60" fmla="*/ 1867330 w 2940350"/>
              <a:gd name="connsiteY60" fmla="*/ 1483567 h 2299378"/>
              <a:gd name="connsiteX61" fmla="*/ 1844003 w 2940350"/>
              <a:gd name="connsiteY61" fmla="*/ 1497563 h 2299378"/>
              <a:gd name="connsiteX62" fmla="*/ 1811346 w 2940350"/>
              <a:gd name="connsiteY62" fmla="*/ 1520889 h 2299378"/>
              <a:gd name="connsiteX63" fmla="*/ 1797350 w 2940350"/>
              <a:gd name="connsiteY63" fmla="*/ 1534885 h 2299378"/>
              <a:gd name="connsiteX64" fmla="*/ 1788020 w 2940350"/>
              <a:gd name="connsiteY64" fmla="*/ 1562877 h 2299378"/>
              <a:gd name="connsiteX65" fmla="*/ 1778689 w 2940350"/>
              <a:gd name="connsiteY65" fmla="*/ 1576873 h 2299378"/>
              <a:gd name="connsiteX66" fmla="*/ 1764693 w 2940350"/>
              <a:gd name="connsiteY66" fmla="*/ 1609530 h 2299378"/>
              <a:gd name="connsiteX67" fmla="*/ 1750697 w 2940350"/>
              <a:gd name="connsiteY67" fmla="*/ 1623526 h 2299378"/>
              <a:gd name="connsiteX68" fmla="*/ 1736701 w 2940350"/>
              <a:gd name="connsiteY68" fmla="*/ 1656183 h 2299378"/>
              <a:gd name="connsiteX69" fmla="*/ 1718040 w 2940350"/>
              <a:gd name="connsiteY69" fmla="*/ 1698171 h 2299378"/>
              <a:gd name="connsiteX70" fmla="*/ 1713375 w 2940350"/>
              <a:gd name="connsiteY70" fmla="*/ 1712167 h 2299378"/>
              <a:gd name="connsiteX71" fmla="*/ 1685383 w 2940350"/>
              <a:gd name="connsiteY71" fmla="*/ 1744824 h 2299378"/>
              <a:gd name="connsiteX72" fmla="*/ 1671387 w 2940350"/>
              <a:gd name="connsiteY72" fmla="*/ 1749489 h 2299378"/>
              <a:gd name="connsiteX73" fmla="*/ 1638730 w 2940350"/>
              <a:gd name="connsiteY73" fmla="*/ 1777481 h 2299378"/>
              <a:gd name="connsiteX74" fmla="*/ 1624734 w 2940350"/>
              <a:gd name="connsiteY74" fmla="*/ 1782147 h 2299378"/>
              <a:gd name="connsiteX75" fmla="*/ 1592077 w 2940350"/>
              <a:gd name="connsiteY75" fmla="*/ 1810138 h 2299378"/>
              <a:gd name="connsiteX76" fmla="*/ 1578081 w 2940350"/>
              <a:gd name="connsiteY76" fmla="*/ 1814804 h 2299378"/>
              <a:gd name="connsiteX77" fmla="*/ 1564085 w 2940350"/>
              <a:gd name="connsiteY77" fmla="*/ 1824134 h 2299378"/>
              <a:gd name="connsiteX78" fmla="*/ 1545424 w 2940350"/>
              <a:gd name="connsiteY78" fmla="*/ 1828800 h 2299378"/>
              <a:gd name="connsiteX79" fmla="*/ 1526763 w 2940350"/>
              <a:gd name="connsiteY79" fmla="*/ 1838130 h 2299378"/>
              <a:gd name="connsiteX80" fmla="*/ 1508101 w 2940350"/>
              <a:gd name="connsiteY80" fmla="*/ 1842796 h 2299378"/>
              <a:gd name="connsiteX81" fmla="*/ 1484775 w 2940350"/>
              <a:gd name="connsiteY81" fmla="*/ 1852126 h 2299378"/>
              <a:gd name="connsiteX82" fmla="*/ 1452118 w 2940350"/>
              <a:gd name="connsiteY82" fmla="*/ 1861457 h 2299378"/>
              <a:gd name="connsiteX83" fmla="*/ 1438122 w 2940350"/>
              <a:gd name="connsiteY83" fmla="*/ 1875453 h 2299378"/>
              <a:gd name="connsiteX84" fmla="*/ 1396134 w 2940350"/>
              <a:gd name="connsiteY84" fmla="*/ 1889449 h 2299378"/>
              <a:gd name="connsiteX85" fmla="*/ 1377473 w 2940350"/>
              <a:gd name="connsiteY85" fmla="*/ 1903445 h 2299378"/>
              <a:gd name="connsiteX86" fmla="*/ 1363477 w 2940350"/>
              <a:gd name="connsiteY86" fmla="*/ 1908110 h 2299378"/>
              <a:gd name="connsiteX87" fmla="*/ 1330820 w 2940350"/>
              <a:gd name="connsiteY87" fmla="*/ 1940767 h 2299378"/>
              <a:gd name="connsiteX88" fmla="*/ 1316824 w 2940350"/>
              <a:gd name="connsiteY88" fmla="*/ 1950098 h 2299378"/>
              <a:gd name="connsiteX89" fmla="*/ 1288832 w 2940350"/>
              <a:gd name="connsiteY89" fmla="*/ 1954763 h 2299378"/>
              <a:gd name="connsiteX90" fmla="*/ 1260840 w 2940350"/>
              <a:gd name="connsiteY90" fmla="*/ 1964094 h 2299378"/>
              <a:gd name="connsiteX91" fmla="*/ 1228183 w 2940350"/>
              <a:gd name="connsiteY91" fmla="*/ 1968759 h 2299378"/>
              <a:gd name="connsiteX92" fmla="*/ 1209522 w 2940350"/>
              <a:gd name="connsiteY92" fmla="*/ 1978089 h 2299378"/>
              <a:gd name="connsiteX93" fmla="*/ 1176865 w 2940350"/>
              <a:gd name="connsiteY93" fmla="*/ 1982755 h 2299378"/>
              <a:gd name="connsiteX94" fmla="*/ 1046236 w 2940350"/>
              <a:gd name="connsiteY94" fmla="*/ 1996751 h 2299378"/>
              <a:gd name="connsiteX95" fmla="*/ 1013579 w 2940350"/>
              <a:gd name="connsiteY95" fmla="*/ 2006081 h 2299378"/>
              <a:gd name="connsiteX96" fmla="*/ 999583 w 2940350"/>
              <a:gd name="connsiteY96" fmla="*/ 2010747 h 2299378"/>
              <a:gd name="connsiteX97" fmla="*/ 976256 w 2940350"/>
              <a:gd name="connsiteY97" fmla="*/ 2015412 h 2299378"/>
              <a:gd name="connsiteX98" fmla="*/ 943599 w 2940350"/>
              <a:gd name="connsiteY98" fmla="*/ 2038738 h 2299378"/>
              <a:gd name="connsiteX99" fmla="*/ 878285 w 2940350"/>
              <a:gd name="connsiteY99" fmla="*/ 2048069 h 2299378"/>
              <a:gd name="connsiteX100" fmla="*/ 794309 w 2940350"/>
              <a:gd name="connsiteY100" fmla="*/ 2062065 h 2299378"/>
              <a:gd name="connsiteX101" fmla="*/ 421085 w 2940350"/>
              <a:gd name="connsiteY101" fmla="*/ 2071396 h 2299378"/>
              <a:gd name="connsiteX102" fmla="*/ 407089 w 2940350"/>
              <a:gd name="connsiteY102" fmla="*/ 2076061 h 2299378"/>
              <a:gd name="connsiteX103" fmla="*/ 388428 w 2940350"/>
              <a:gd name="connsiteY103" fmla="*/ 2085391 h 2299378"/>
              <a:gd name="connsiteX104" fmla="*/ 267130 w 2940350"/>
              <a:gd name="connsiteY104" fmla="*/ 2080726 h 2299378"/>
              <a:gd name="connsiteX105" fmla="*/ 187820 w 2940350"/>
              <a:gd name="connsiteY105" fmla="*/ 2085391 h 2299378"/>
              <a:gd name="connsiteX106" fmla="*/ 155163 w 2940350"/>
              <a:gd name="connsiteY106" fmla="*/ 2090057 h 2299378"/>
              <a:gd name="connsiteX107" fmla="*/ 141167 w 2940350"/>
              <a:gd name="connsiteY107" fmla="*/ 2099387 h 2299378"/>
              <a:gd name="connsiteX108" fmla="*/ 122505 w 2940350"/>
              <a:gd name="connsiteY108" fmla="*/ 2104053 h 2299378"/>
              <a:gd name="connsiteX109" fmla="*/ 108509 w 2940350"/>
              <a:gd name="connsiteY109" fmla="*/ 2108718 h 2299378"/>
              <a:gd name="connsiteX110" fmla="*/ 94514 w 2940350"/>
              <a:gd name="connsiteY110" fmla="*/ 2118049 h 2299378"/>
              <a:gd name="connsiteX111" fmla="*/ 75852 w 2940350"/>
              <a:gd name="connsiteY111" fmla="*/ 2122714 h 2299378"/>
              <a:gd name="connsiteX112" fmla="*/ 43195 w 2940350"/>
              <a:gd name="connsiteY112" fmla="*/ 2132045 h 2299378"/>
              <a:gd name="connsiteX113" fmla="*/ 5873 w 2940350"/>
              <a:gd name="connsiteY113" fmla="*/ 2146040 h 2299378"/>
              <a:gd name="connsiteX114" fmla="*/ 1207 w 2940350"/>
              <a:gd name="connsiteY114" fmla="*/ 2164702 h 2299378"/>
              <a:gd name="connsiteX115" fmla="*/ 24534 w 2940350"/>
              <a:gd name="connsiteY115" fmla="*/ 2169367 h 2299378"/>
              <a:gd name="connsiteX116" fmla="*/ 38530 w 2940350"/>
              <a:gd name="connsiteY116" fmla="*/ 2178698 h 2299378"/>
              <a:gd name="connsiteX117" fmla="*/ 89848 w 2940350"/>
              <a:gd name="connsiteY117" fmla="*/ 2183363 h 2299378"/>
              <a:gd name="connsiteX118" fmla="*/ 131836 w 2940350"/>
              <a:gd name="connsiteY118" fmla="*/ 2188028 h 2299378"/>
              <a:gd name="connsiteX119" fmla="*/ 141167 w 2940350"/>
              <a:gd name="connsiteY119" fmla="*/ 2202024 h 2299378"/>
              <a:gd name="connsiteX120" fmla="*/ 183154 w 2940350"/>
              <a:gd name="connsiteY120" fmla="*/ 2216020 h 2299378"/>
              <a:gd name="connsiteX121" fmla="*/ 211146 w 2940350"/>
              <a:gd name="connsiteY121" fmla="*/ 2225351 h 2299378"/>
              <a:gd name="connsiteX122" fmla="*/ 234473 w 2940350"/>
              <a:gd name="connsiteY122" fmla="*/ 2230016 h 2299378"/>
              <a:gd name="connsiteX123" fmla="*/ 309118 w 2940350"/>
              <a:gd name="connsiteY123" fmla="*/ 2244012 h 2299378"/>
              <a:gd name="connsiteX124" fmla="*/ 369767 w 2940350"/>
              <a:gd name="connsiteY124" fmla="*/ 2248677 h 2299378"/>
              <a:gd name="connsiteX125" fmla="*/ 579705 w 2940350"/>
              <a:gd name="connsiteY125" fmla="*/ 2262673 h 2299378"/>
              <a:gd name="connsiteX126" fmla="*/ 612363 w 2940350"/>
              <a:gd name="connsiteY126" fmla="*/ 2272004 h 2299378"/>
              <a:gd name="connsiteX127" fmla="*/ 1134877 w 2940350"/>
              <a:gd name="connsiteY127" fmla="*/ 2290665 h 2299378"/>
              <a:gd name="connsiteX128" fmla="*/ 1419461 w 2940350"/>
              <a:gd name="connsiteY128" fmla="*/ 2286000 h 2299378"/>
              <a:gd name="connsiteX129" fmla="*/ 1475444 w 2940350"/>
              <a:gd name="connsiteY129" fmla="*/ 2281334 h 2299378"/>
              <a:gd name="connsiteX130" fmla="*/ 1550089 w 2940350"/>
              <a:gd name="connsiteY130" fmla="*/ 2276669 h 2299378"/>
              <a:gd name="connsiteX131" fmla="*/ 1657391 w 2940350"/>
              <a:gd name="connsiteY131" fmla="*/ 2262673 h 2299378"/>
              <a:gd name="connsiteX132" fmla="*/ 1755363 w 2940350"/>
              <a:gd name="connsiteY132" fmla="*/ 2267338 h 2299378"/>
              <a:gd name="connsiteX133" fmla="*/ 1834673 w 2940350"/>
              <a:gd name="connsiteY133" fmla="*/ 2281334 h 2299378"/>
              <a:gd name="connsiteX134" fmla="*/ 1946640 w 2940350"/>
              <a:gd name="connsiteY134" fmla="*/ 2295330 h 2299378"/>
              <a:gd name="connsiteX135" fmla="*/ 2063273 w 2940350"/>
              <a:gd name="connsiteY135" fmla="*/ 2286000 h 2299378"/>
              <a:gd name="connsiteX136" fmla="*/ 2086599 w 2940350"/>
              <a:gd name="connsiteY136" fmla="*/ 2281334 h 2299378"/>
              <a:gd name="connsiteX137" fmla="*/ 2100595 w 2940350"/>
              <a:gd name="connsiteY137" fmla="*/ 2272004 h 2299378"/>
              <a:gd name="connsiteX138" fmla="*/ 2128587 w 2940350"/>
              <a:gd name="connsiteY138" fmla="*/ 2262673 h 2299378"/>
              <a:gd name="connsiteX139" fmla="*/ 2161244 w 2940350"/>
              <a:gd name="connsiteY139" fmla="*/ 2239347 h 2299378"/>
              <a:gd name="connsiteX140" fmla="*/ 2170575 w 2940350"/>
              <a:gd name="connsiteY140" fmla="*/ 2225351 h 2299378"/>
              <a:gd name="connsiteX141" fmla="*/ 2184571 w 2940350"/>
              <a:gd name="connsiteY141" fmla="*/ 2192694 h 2299378"/>
              <a:gd name="connsiteX142" fmla="*/ 2189236 w 2940350"/>
              <a:gd name="connsiteY142" fmla="*/ 2178698 h 2299378"/>
              <a:gd name="connsiteX143" fmla="*/ 2193901 w 2940350"/>
              <a:gd name="connsiteY143" fmla="*/ 2160036 h 2299378"/>
              <a:gd name="connsiteX144" fmla="*/ 2207897 w 2940350"/>
              <a:gd name="connsiteY144" fmla="*/ 2141375 h 2299378"/>
              <a:gd name="connsiteX145" fmla="*/ 2231224 w 2940350"/>
              <a:gd name="connsiteY145" fmla="*/ 2113383 h 2299378"/>
              <a:gd name="connsiteX146" fmla="*/ 2240554 w 2940350"/>
              <a:gd name="connsiteY146" fmla="*/ 2099387 h 2299378"/>
              <a:gd name="connsiteX147" fmla="*/ 2268546 w 2940350"/>
              <a:gd name="connsiteY147" fmla="*/ 2076061 h 2299378"/>
              <a:gd name="connsiteX148" fmla="*/ 2287207 w 2940350"/>
              <a:gd name="connsiteY148" fmla="*/ 2062065 h 2299378"/>
              <a:gd name="connsiteX149" fmla="*/ 2315199 w 2940350"/>
              <a:gd name="connsiteY149" fmla="*/ 2038738 h 2299378"/>
              <a:gd name="connsiteX150" fmla="*/ 2329195 w 2940350"/>
              <a:gd name="connsiteY150" fmla="*/ 2029408 h 2299378"/>
              <a:gd name="connsiteX151" fmla="*/ 2357187 w 2940350"/>
              <a:gd name="connsiteY151" fmla="*/ 2001416 h 2299378"/>
              <a:gd name="connsiteX152" fmla="*/ 2375848 w 2940350"/>
              <a:gd name="connsiteY152" fmla="*/ 1959428 h 2299378"/>
              <a:gd name="connsiteX153" fmla="*/ 2380514 w 2940350"/>
              <a:gd name="connsiteY153" fmla="*/ 1936102 h 2299378"/>
              <a:gd name="connsiteX154" fmla="*/ 2389844 w 2940350"/>
              <a:gd name="connsiteY154" fmla="*/ 1922106 h 2299378"/>
              <a:gd name="connsiteX155" fmla="*/ 2394509 w 2940350"/>
              <a:gd name="connsiteY155" fmla="*/ 1908110 h 2299378"/>
              <a:gd name="connsiteX156" fmla="*/ 2399175 w 2940350"/>
              <a:gd name="connsiteY156" fmla="*/ 1861457 h 2299378"/>
              <a:gd name="connsiteX157" fmla="*/ 2408505 w 2940350"/>
              <a:gd name="connsiteY157" fmla="*/ 1847461 h 2299378"/>
              <a:gd name="connsiteX158" fmla="*/ 2422501 w 2940350"/>
              <a:gd name="connsiteY158" fmla="*/ 1814804 h 2299378"/>
              <a:gd name="connsiteX159" fmla="*/ 2427167 w 2940350"/>
              <a:gd name="connsiteY159" fmla="*/ 1768151 h 2299378"/>
              <a:gd name="connsiteX160" fmla="*/ 2417836 w 2940350"/>
              <a:gd name="connsiteY160" fmla="*/ 1702836 h 2299378"/>
              <a:gd name="connsiteX161" fmla="*/ 2413171 w 2940350"/>
              <a:gd name="connsiteY161" fmla="*/ 1688840 h 2299378"/>
              <a:gd name="connsiteX162" fmla="*/ 2385179 w 2940350"/>
              <a:gd name="connsiteY162" fmla="*/ 1656183 h 2299378"/>
              <a:gd name="connsiteX163" fmla="*/ 2371183 w 2940350"/>
              <a:gd name="connsiteY163" fmla="*/ 1651518 h 2299378"/>
              <a:gd name="connsiteX164" fmla="*/ 2347856 w 2940350"/>
              <a:gd name="connsiteY164" fmla="*/ 1623526 h 2299378"/>
              <a:gd name="connsiteX165" fmla="*/ 2319865 w 2940350"/>
              <a:gd name="connsiteY165" fmla="*/ 1604865 h 2299378"/>
              <a:gd name="connsiteX166" fmla="*/ 2287207 w 2940350"/>
              <a:gd name="connsiteY166" fmla="*/ 1572208 h 2299378"/>
              <a:gd name="connsiteX167" fmla="*/ 2273212 w 2940350"/>
              <a:gd name="connsiteY167" fmla="*/ 1558212 h 2299378"/>
              <a:gd name="connsiteX168" fmla="*/ 2245220 w 2940350"/>
              <a:gd name="connsiteY168" fmla="*/ 1534885 h 2299378"/>
              <a:gd name="connsiteX169" fmla="*/ 2240554 w 2940350"/>
              <a:gd name="connsiteY169" fmla="*/ 1520889 h 2299378"/>
              <a:gd name="connsiteX170" fmla="*/ 2217228 w 2940350"/>
              <a:gd name="connsiteY170" fmla="*/ 1502228 h 2299378"/>
              <a:gd name="connsiteX171" fmla="*/ 2207897 w 2940350"/>
              <a:gd name="connsiteY171" fmla="*/ 1474236 h 2299378"/>
              <a:gd name="connsiteX172" fmla="*/ 2198567 w 2940350"/>
              <a:gd name="connsiteY172" fmla="*/ 1455575 h 2299378"/>
              <a:gd name="connsiteX173" fmla="*/ 2193901 w 2940350"/>
              <a:gd name="connsiteY173" fmla="*/ 1441579 h 2299378"/>
              <a:gd name="connsiteX174" fmla="*/ 2184571 w 2940350"/>
              <a:gd name="connsiteY174" fmla="*/ 1427583 h 2299378"/>
              <a:gd name="connsiteX175" fmla="*/ 2170575 w 2940350"/>
              <a:gd name="connsiteY175" fmla="*/ 1390261 h 2299378"/>
              <a:gd name="connsiteX176" fmla="*/ 2161244 w 2940350"/>
              <a:gd name="connsiteY176" fmla="*/ 1357604 h 2299378"/>
              <a:gd name="connsiteX177" fmla="*/ 2133252 w 2940350"/>
              <a:gd name="connsiteY177" fmla="*/ 1338943 h 2299378"/>
              <a:gd name="connsiteX178" fmla="*/ 2119256 w 2940350"/>
              <a:gd name="connsiteY178" fmla="*/ 1329612 h 2299378"/>
              <a:gd name="connsiteX179" fmla="*/ 2114591 w 2940350"/>
              <a:gd name="connsiteY179" fmla="*/ 1310951 h 2299378"/>
              <a:gd name="connsiteX180" fmla="*/ 2100595 w 2940350"/>
              <a:gd name="connsiteY180" fmla="*/ 1268963 h 2299378"/>
              <a:gd name="connsiteX181" fmla="*/ 2109926 w 2940350"/>
              <a:gd name="connsiteY181" fmla="*/ 1091681 h 2299378"/>
              <a:gd name="connsiteX182" fmla="*/ 2128587 w 2940350"/>
              <a:gd name="connsiteY182" fmla="*/ 1007706 h 2299378"/>
              <a:gd name="connsiteX183" fmla="*/ 2142583 w 2940350"/>
              <a:gd name="connsiteY183" fmla="*/ 979714 h 2299378"/>
              <a:gd name="connsiteX184" fmla="*/ 2147248 w 2940350"/>
              <a:gd name="connsiteY184" fmla="*/ 965718 h 2299378"/>
              <a:gd name="connsiteX185" fmla="*/ 2161244 w 2940350"/>
              <a:gd name="connsiteY185" fmla="*/ 947057 h 2299378"/>
              <a:gd name="connsiteX186" fmla="*/ 2170575 w 2940350"/>
              <a:gd name="connsiteY186" fmla="*/ 933061 h 2299378"/>
              <a:gd name="connsiteX187" fmla="*/ 2189236 w 2940350"/>
              <a:gd name="connsiteY187" fmla="*/ 853751 h 2299378"/>
              <a:gd name="connsiteX188" fmla="*/ 2203232 w 2940350"/>
              <a:gd name="connsiteY188" fmla="*/ 793102 h 2299378"/>
              <a:gd name="connsiteX189" fmla="*/ 2207897 w 2940350"/>
              <a:gd name="connsiteY189" fmla="*/ 779106 h 2299378"/>
              <a:gd name="connsiteX190" fmla="*/ 2221893 w 2940350"/>
              <a:gd name="connsiteY190" fmla="*/ 769775 h 2299378"/>
              <a:gd name="connsiteX191" fmla="*/ 2249885 w 2940350"/>
              <a:gd name="connsiteY191" fmla="*/ 741783 h 2299378"/>
              <a:gd name="connsiteX192" fmla="*/ 2249885 w 2940350"/>
              <a:gd name="connsiteY192" fmla="*/ 741783 h 2299378"/>
              <a:gd name="connsiteX193" fmla="*/ 2296538 w 2940350"/>
              <a:gd name="connsiteY193" fmla="*/ 685800 h 2299378"/>
              <a:gd name="connsiteX194" fmla="*/ 2324530 w 2940350"/>
              <a:gd name="connsiteY194" fmla="*/ 667138 h 2299378"/>
              <a:gd name="connsiteX195" fmla="*/ 2343191 w 2940350"/>
              <a:gd name="connsiteY195" fmla="*/ 653143 h 2299378"/>
              <a:gd name="connsiteX196" fmla="*/ 2436497 w 2940350"/>
              <a:gd name="connsiteY196" fmla="*/ 648477 h 2299378"/>
              <a:gd name="connsiteX197" fmla="*/ 2749073 w 2940350"/>
              <a:gd name="connsiteY197" fmla="*/ 639147 h 2299378"/>
              <a:gd name="connsiteX198" fmla="*/ 2940350 w 2940350"/>
              <a:gd name="connsiteY198" fmla="*/ 625151 h 2299378"/>
              <a:gd name="connsiteX199" fmla="*/ 2935685 w 2940350"/>
              <a:gd name="connsiteY199" fmla="*/ 592494 h 2299378"/>
              <a:gd name="connsiteX200" fmla="*/ 2921689 w 2940350"/>
              <a:gd name="connsiteY200" fmla="*/ 587828 h 2299378"/>
              <a:gd name="connsiteX201" fmla="*/ 2907693 w 2940350"/>
              <a:gd name="connsiteY201" fmla="*/ 578498 h 2299378"/>
              <a:gd name="connsiteX202" fmla="*/ 2865705 w 2940350"/>
              <a:gd name="connsiteY202" fmla="*/ 564502 h 2299378"/>
              <a:gd name="connsiteX203" fmla="*/ 2842379 w 2940350"/>
              <a:gd name="connsiteY203" fmla="*/ 550506 h 2299378"/>
              <a:gd name="connsiteX204" fmla="*/ 2828383 w 2940350"/>
              <a:gd name="connsiteY204" fmla="*/ 545840 h 2299378"/>
              <a:gd name="connsiteX205" fmla="*/ 2707085 w 2940350"/>
              <a:gd name="connsiteY205" fmla="*/ 531845 h 2299378"/>
              <a:gd name="connsiteX206" fmla="*/ 2674428 w 2940350"/>
              <a:gd name="connsiteY206" fmla="*/ 527179 h 2299378"/>
              <a:gd name="connsiteX207" fmla="*/ 2651101 w 2940350"/>
              <a:gd name="connsiteY207" fmla="*/ 517849 h 2299378"/>
              <a:gd name="connsiteX208" fmla="*/ 2632440 w 2940350"/>
              <a:gd name="connsiteY208" fmla="*/ 513183 h 2299378"/>
              <a:gd name="connsiteX209" fmla="*/ 2618444 w 2940350"/>
              <a:gd name="connsiteY209" fmla="*/ 503853 h 2299378"/>
              <a:gd name="connsiteX210" fmla="*/ 2604448 w 2940350"/>
              <a:gd name="connsiteY210" fmla="*/ 499187 h 2299378"/>
              <a:gd name="connsiteX211" fmla="*/ 2557795 w 2940350"/>
              <a:gd name="connsiteY211" fmla="*/ 489857 h 2299378"/>
              <a:gd name="connsiteX212" fmla="*/ 2492481 w 2940350"/>
              <a:gd name="connsiteY212" fmla="*/ 480526 h 2299378"/>
              <a:gd name="connsiteX213" fmla="*/ 2473820 w 2940350"/>
              <a:gd name="connsiteY213" fmla="*/ 471196 h 2299378"/>
              <a:gd name="connsiteX214" fmla="*/ 2459824 w 2940350"/>
              <a:gd name="connsiteY214" fmla="*/ 466530 h 2299378"/>
              <a:gd name="connsiteX215" fmla="*/ 2445828 w 2940350"/>
              <a:gd name="connsiteY215" fmla="*/ 457200 h 2299378"/>
              <a:gd name="connsiteX216" fmla="*/ 2413171 w 2940350"/>
              <a:gd name="connsiteY216" fmla="*/ 447869 h 2299378"/>
              <a:gd name="connsiteX217" fmla="*/ 2361852 w 2940350"/>
              <a:gd name="connsiteY217" fmla="*/ 433873 h 2299378"/>
              <a:gd name="connsiteX218" fmla="*/ 2333861 w 2940350"/>
              <a:gd name="connsiteY218" fmla="*/ 419877 h 2299378"/>
              <a:gd name="connsiteX219" fmla="*/ 2319865 w 2940350"/>
              <a:gd name="connsiteY219" fmla="*/ 410547 h 2299378"/>
              <a:gd name="connsiteX220" fmla="*/ 2287207 w 2940350"/>
              <a:gd name="connsiteY220" fmla="*/ 401216 h 2299378"/>
              <a:gd name="connsiteX221" fmla="*/ 2273212 w 2940350"/>
              <a:gd name="connsiteY221" fmla="*/ 387220 h 2299378"/>
              <a:gd name="connsiteX222" fmla="*/ 2254550 w 2940350"/>
              <a:gd name="connsiteY222" fmla="*/ 377889 h 2299378"/>
              <a:gd name="connsiteX223" fmla="*/ 2249885 w 2940350"/>
              <a:gd name="connsiteY223" fmla="*/ 363894 h 2299378"/>
              <a:gd name="connsiteX224" fmla="*/ 2240554 w 2940350"/>
              <a:gd name="connsiteY224" fmla="*/ 345232 h 2299378"/>
              <a:gd name="connsiteX225" fmla="*/ 2235889 w 2940350"/>
              <a:gd name="connsiteY225" fmla="*/ 331236 h 2299378"/>
              <a:gd name="connsiteX226" fmla="*/ 2226558 w 2940350"/>
              <a:gd name="connsiteY226" fmla="*/ 317240 h 2299378"/>
              <a:gd name="connsiteX227" fmla="*/ 2207897 w 2940350"/>
              <a:gd name="connsiteY227" fmla="*/ 279918 h 2299378"/>
              <a:gd name="connsiteX228" fmla="*/ 2212563 w 2940350"/>
              <a:gd name="connsiteY228" fmla="*/ 158620 h 2299378"/>
              <a:gd name="connsiteX229" fmla="*/ 2221893 w 2940350"/>
              <a:gd name="connsiteY229" fmla="*/ 107302 h 2299378"/>
              <a:gd name="connsiteX230" fmla="*/ 2235889 w 2940350"/>
              <a:gd name="connsiteY230" fmla="*/ 93306 h 2299378"/>
              <a:gd name="connsiteX231" fmla="*/ 2245220 w 2940350"/>
              <a:gd name="connsiteY231" fmla="*/ 79310 h 2299378"/>
              <a:gd name="connsiteX232" fmla="*/ 2240554 w 2940350"/>
              <a:gd name="connsiteY232" fmla="*/ 46653 h 2299378"/>
              <a:gd name="connsiteX233" fmla="*/ 2235889 w 2940350"/>
              <a:gd name="connsiteY233" fmla="*/ 32657 h 2299378"/>
              <a:gd name="connsiteX234" fmla="*/ 2221893 w 2940350"/>
              <a:gd name="connsiteY234" fmla="*/ 27991 h 2299378"/>
              <a:gd name="connsiteX235" fmla="*/ 2170575 w 2940350"/>
              <a:gd name="connsiteY235" fmla="*/ 13996 h 2299378"/>
              <a:gd name="connsiteX236" fmla="*/ 1895322 w 2940350"/>
              <a:gd name="connsiteY236" fmla="*/ 0 h 2299378"/>
              <a:gd name="connsiteX237" fmla="*/ 1746032 w 2940350"/>
              <a:gd name="connsiteY237" fmla="*/ 9330 h 2299378"/>
              <a:gd name="connsiteX238" fmla="*/ 1694714 w 2940350"/>
              <a:gd name="connsiteY238" fmla="*/ 13996 h 2299378"/>
              <a:gd name="connsiteX239" fmla="*/ 1568750 w 2940350"/>
              <a:gd name="connsiteY239" fmla="*/ 27991 h 2299378"/>
              <a:gd name="connsiteX240" fmla="*/ 1466114 w 2940350"/>
              <a:gd name="connsiteY240" fmla="*/ 27991 h 229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2940350" h="2299378">
                <a:moveTo>
                  <a:pt x="1466114" y="27991"/>
                </a:moveTo>
                <a:cubicBezTo>
                  <a:pt x="1450563" y="35767"/>
                  <a:pt x="1468882" y="60207"/>
                  <a:pt x="1475444" y="74645"/>
                </a:cubicBezTo>
                <a:cubicBezTo>
                  <a:pt x="1477479" y="79122"/>
                  <a:pt x="1484920" y="77373"/>
                  <a:pt x="1489440" y="79310"/>
                </a:cubicBezTo>
                <a:cubicBezTo>
                  <a:pt x="1495832" y="82049"/>
                  <a:pt x="1501709" y="85900"/>
                  <a:pt x="1508101" y="88640"/>
                </a:cubicBezTo>
                <a:cubicBezTo>
                  <a:pt x="1512621" y="90577"/>
                  <a:pt x="1517577" y="91369"/>
                  <a:pt x="1522097" y="93306"/>
                </a:cubicBezTo>
                <a:cubicBezTo>
                  <a:pt x="1528489" y="96046"/>
                  <a:pt x="1534246" y="100194"/>
                  <a:pt x="1540758" y="102636"/>
                </a:cubicBezTo>
                <a:cubicBezTo>
                  <a:pt x="1546762" y="104887"/>
                  <a:pt x="1553199" y="105747"/>
                  <a:pt x="1559420" y="107302"/>
                </a:cubicBezTo>
                <a:cubicBezTo>
                  <a:pt x="1592062" y="150824"/>
                  <a:pt x="1555927" y="106957"/>
                  <a:pt x="1587412" y="135294"/>
                </a:cubicBezTo>
                <a:cubicBezTo>
                  <a:pt x="1598855" y="145593"/>
                  <a:pt x="1609183" y="157065"/>
                  <a:pt x="1620069" y="167951"/>
                </a:cubicBezTo>
                <a:lnTo>
                  <a:pt x="1634065" y="181947"/>
                </a:lnTo>
                <a:cubicBezTo>
                  <a:pt x="1638730" y="186612"/>
                  <a:pt x="1644102" y="190665"/>
                  <a:pt x="1648061" y="195943"/>
                </a:cubicBezTo>
                <a:lnTo>
                  <a:pt x="1662056" y="214604"/>
                </a:lnTo>
                <a:cubicBezTo>
                  <a:pt x="1674222" y="263259"/>
                  <a:pt x="1674048" y="253954"/>
                  <a:pt x="1657391" y="340567"/>
                </a:cubicBezTo>
                <a:cubicBezTo>
                  <a:pt x="1656145" y="347046"/>
                  <a:pt x="1648404" y="350269"/>
                  <a:pt x="1643395" y="354563"/>
                </a:cubicBezTo>
                <a:cubicBezTo>
                  <a:pt x="1637491" y="359623"/>
                  <a:pt x="1631061" y="364040"/>
                  <a:pt x="1624734" y="368559"/>
                </a:cubicBezTo>
                <a:cubicBezTo>
                  <a:pt x="1620171" y="371818"/>
                  <a:pt x="1615045" y="374300"/>
                  <a:pt x="1610738" y="377889"/>
                </a:cubicBezTo>
                <a:cubicBezTo>
                  <a:pt x="1605669" y="382113"/>
                  <a:pt x="1600793" y="386677"/>
                  <a:pt x="1596742" y="391885"/>
                </a:cubicBezTo>
                <a:cubicBezTo>
                  <a:pt x="1589857" y="400737"/>
                  <a:pt x="1578081" y="419877"/>
                  <a:pt x="1578081" y="419877"/>
                </a:cubicBezTo>
                <a:cubicBezTo>
                  <a:pt x="1567141" y="452700"/>
                  <a:pt x="1581380" y="412180"/>
                  <a:pt x="1564085" y="452534"/>
                </a:cubicBezTo>
                <a:cubicBezTo>
                  <a:pt x="1557237" y="468512"/>
                  <a:pt x="1563027" y="468791"/>
                  <a:pt x="1545424" y="480526"/>
                </a:cubicBezTo>
                <a:cubicBezTo>
                  <a:pt x="1541332" y="483254"/>
                  <a:pt x="1536093" y="483636"/>
                  <a:pt x="1531428" y="485191"/>
                </a:cubicBezTo>
                <a:cubicBezTo>
                  <a:pt x="1526763" y="488301"/>
                  <a:pt x="1522300" y="491740"/>
                  <a:pt x="1517432" y="494522"/>
                </a:cubicBezTo>
                <a:cubicBezTo>
                  <a:pt x="1511394" y="497973"/>
                  <a:pt x="1504430" y="499811"/>
                  <a:pt x="1498771" y="503853"/>
                </a:cubicBezTo>
                <a:cubicBezTo>
                  <a:pt x="1489643" y="510373"/>
                  <a:pt x="1482758" y="523912"/>
                  <a:pt x="1470779" y="527179"/>
                </a:cubicBezTo>
                <a:cubicBezTo>
                  <a:pt x="1458683" y="530478"/>
                  <a:pt x="1445897" y="530290"/>
                  <a:pt x="1433456" y="531845"/>
                </a:cubicBezTo>
                <a:cubicBezTo>
                  <a:pt x="1428791" y="534955"/>
                  <a:pt x="1424584" y="538898"/>
                  <a:pt x="1419461" y="541175"/>
                </a:cubicBezTo>
                <a:cubicBezTo>
                  <a:pt x="1410473" y="545170"/>
                  <a:pt x="1399653" y="545051"/>
                  <a:pt x="1391469" y="550506"/>
                </a:cubicBezTo>
                <a:cubicBezTo>
                  <a:pt x="1386804" y="553616"/>
                  <a:pt x="1382723" y="557867"/>
                  <a:pt x="1377473" y="559836"/>
                </a:cubicBezTo>
                <a:cubicBezTo>
                  <a:pt x="1370048" y="562620"/>
                  <a:pt x="1361955" y="563124"/>
                  <a:pt x="1354146" y="564502"/>
                </a:cubicBezTo>
                <a:cubicBezTo>
                  <a:pt x="1283524" y="576965"/>
                  <a:pt x="1319334" y="568539"/>
                  <a:pt x="1279501" y="578498"/>
                </a:cubicBezTo>
                <a:lnTo>
                  <a:pt x="1251509" y="597159"/>
                </a:lnTo>
                <a:cubicBezTo>
                  <a:pt x="1215479" y="621179"/>
                  <a:pt x="1243113" y="606160"/>
                  <a:pt x="1158203" y="611155"/>
                </a:cubicBezTo>
                <a:cubicBezTo>
                  <a:pt x="1153644" y="617994"/>
                  <a:pt x="1136326" y="633864"/>
                  <a:pt x="1162869" y="634481"/>
                </a:cubicBezTo>
                <a:lnTo>
                  <a:pt x="1349481" y="629816"/>
                </a:lnTo>
                <a:cubicBezTo>
                  <a:pt x="1371252" y="628261"/>
                  <a:pt x="1392998" y="624004"/>
                  <a:pt x="1414795" y="625151"/>
                </a:cubicBezTo>
                <a:cubicBezTo>
                  <a:pt x="1452356" y="627128"/>
                  <a:pt x="1489662" y="632964"/>
                  <a:pt x="1526763" y="639147"/>
                </a:cubicBezTo>
                <a:cubicBezTo>
                  <a:pt x="1536093" y="640702"/>
                  <a:pt x="1545505" y="641830"/>
                  <a:pt x="1554754" y="643812"/>
                </a:cubicBezTo>
                <a:cubicBezTo>
                  <a:pt x="1567293" y="646499"/>
                  <a:pt x="1579705" y="649769"/>
                  <a:pt x="1592077" y="653143"/>
                </a:cubicBezTo>
                <a:cubicBezTo>
                  <a:pt x="1596821" y="654437"/>
                  <a:pt x="1601302" y="656615"/>
                  <a:pt x="1606073" y="657808"/>
                </a:cubicBezTo>
                <a:cubicBezTo>
                  <a:pt x="1619982" y="661285"/>
                  <a:pt x="1634065" y="664028"/>
                  <a:pt x="1648061" y="667138"/>
                </a:cubicBezTo>
                <a:cubicBezTo>
                  <a:pt x="1688171" y="693881"/>
                  <a:pt x="1640966" y="658271"/>
                  <a:pt x="1666722" y="690465"/>
                </a:cubicBezTo>
                <a:cubicBezTo>
                  <a:pt x="1674777" y="700534"/>
                  <a:pt x="1688172" y="701659"/>
                  <a:pt x="1699379" y="704461"/>
                </a:cubicBezTo>
                <a:cubicBezTo>
                  <a:pt x="1704044" y="707571"/>
                  <a:pt x="1708251" y="711514"/>
                  <a:pt x="1713375" y="713791"/>
                </a:cubicBezTo>
                <a:cubicBezTo>
                  <a:pt x="1722363" y="717785"/>
                  <a:pt x="1741367" y="723122"/>
                  <a:pt x="1741367" y="723122"/>
                </a:cubicBezTo>
                <a:cubicBezTo>
                  <a:pt x="1771516" y="743222"/>
                  <a:pt x="1740766" y="720129"/>
                  <a:pt x="1764693" y="746449"/>
                </a:cubicBezTo>
                <a:cubicBezTo>
                  <a:pt x="1796450" y="781382"/>
                  <a:pt x="1790414" y="776036"/>
                  <a:pt x="1816012" y="793102"/>
                </a:cubicBezTo>
                <a:cubicBezTo>
                  <a:pt x="1823744" y="804701"/>
                  <a:pt x="1829601" y="812233"/>
                  <a:pt x="1834673" y="825759"/>
                </a:cubicBezTo>
                <a:cubicBezTo>
                  <a:pt x="1836924" y="831762"/>
                  <a:pt x="1837496" y="838279"/>
                  <a:pt x="1839338" y="844420"/>
                </a:cubicBezTo>
                <a:cubicBezTo>
                  <a:pt x="1842164" y="853841"/>
                  <a:pt x="1845559" y="863081"/>
                  <a:pt x="1848669" y="872412"/>
                </a:cubicBezTo>
                <a:cubicBezTo>
                  <a:pt x="1847114" y="894183"/>
                  <a:pt x="1846413" y="916033"/>
                  <a:pt x="1844003" y="937726"/>
                </a:cubicBezTo>
                <a:cubicBezTo>
                  <a:pt x="1843295" y="944099"/>
                  <a:pt x="1839144" y="949978"/>
                  <a:pt x="1839338" y="956387"/>
                </a:cubicBezTo>
                <a:cubicBezTo>
                  <a:pt x="1840707" y="1001571"/>
                  <a:pt x="1844450" y="1046673"/>
                  <a:pt x="1848669" y="1091681"/>
                </a:cubicBezTo>
                <a:cubicBezTo>
                  <a:pt x="1849589" y="1101491"/>
                  <a:pt x="1859541" y="1116529"/>
                  <a:pt x="1862665" y="1124338"/>
                </a:cubicBezTo>
                <a:cubicBezTo>
                  <a:pt x="1866318" y="1133470"/>
                  <a:pt x="1868342" y="1143198"/>
                  <a:pt x="1871995" y="1152330"/>
                </a:cubicBezTo>
                <a:lnTo>
                  <a:pt x="1881326" y="1175657"/>
                </a:lnTo>
                <a:cubicBezTo>
                  <a:pt x="1893444" y="1236251"/>
                  <a:pt x="1876909" y="1160933"/>
                  <a:pt x="1895322" y="1222310"/>
                </a:cubicBezTo>
                <a:cubicBezTo>
                  <a:pt x="1897600" y="1229905"/>
                  <a:pt x="1898432" y="1237861"/>
                  <a:pt x="1899987" y="1245636"/>
                </a:cubicBezTo>
                <a:cubicBezTo>
                  <a:pt x="1896877" y="1309395"/>
                  <a:pt x="1894998" y="1373227"/>
                  <a:pt x="1890656" y="1436914"/>
                </a:cubicBezTo>
                <a:cubicBezTo>
                  <a:pt x="1890321" y="1441820"/>
                  <a:pt x="1888190" y="1446511"/>
                  <a:pt x="1885991" y="1450910"/>
                </a:cubicBezTo>
                <a:cubicBezTo>
                  <a:pt x="1883484" y="1455925"/>
                  <a:pt x="1879443" y="1460038"/>
                  <a:pt x="1876661" y="1464906"/>
                </a:cubicBezTo>
                <a:cubicBezTo>
                  <a:pt x="1873211" y="1470944"/>
                  <a:pt x="1872248" y="1478649"/>
                  <a:pt x="1867330" y="1483567"/>
                </a:cubicBezTo>
                <a:cubicBezTo>
                  <a:pt x="1860918" y="1489979"/>
                  <a:pt x="1851257" y="1492122"/>
                  <a:pt x="1844003" y="1497563"/>
                </a:cubicBezTo>
                <a:cubicBezTo>
                  <a:pt x="1806177" y="1525932"/>
                  <a:pt x="1855843" y="1498642"/>
                  <a:pt x="1811346" y="1520889"/>
                </a:cubicBezTo>
                <a:cubicBezTo>
                  <a:pt x="1806681" y="1525554"/>
                  <a:pt x="1800554" y="1529117"/>
                  <a:pt x="1797350" y="1534885"/>
                </a:cubicBezTo>
                <a:cubicBezTo>
                  <a:pt x="1792574" y="1543483"/>
                  <a:pt x="1793476" y="1554694"/>
                  <a:pt x="1788020" y="1562877"/>
                </a:cubicBezTo>
                <a:lnTo>
                  <a:pt x="1778689" y="1576873"/>
                </a:lnTo>
                <a:cubicBezTo>
                  <a:pt x="1774881" y="1588296"/>
                  <a:pt x="1771901" y="1599440"/>
                  <a:pt x="1764693" y="1609530"/>
                </a:cubicBezTo>
                <a:cubicBezTo>
                  <a:pt x="1760858" y="1614899"/>
                  <a:pt x="1755362" y="1618861"/>
                  <a:pt x="1750697" y="1623526"/>
                </a:cubicBezTo>
                <a:cubicBezTo>
                  <a:pt x="1738356" y="1672892"/>
                  <a:pt x="1755112" y="1614757"/>
                  <a:pt x="1736701" y="1656183"/>
                </a:cubicBezTo>
                <a:cubicBezTo>
                  <a:pt x="1714494" y="1706150"/>
                  <a:pt x="1739157" y="1666496"/>
                  <a:pt x="1718040" y="1698171"/>
                </a:cubicBezTo>
                <a:cubicBezTo>
                  <a:pt x="1716485" y="1702836"/>
                  <a:pt x="1715815" y="1707897"/>
                  <a:pt x="1713375" y="1712167"/>
                </a:cubicBezTo>
                <a:cubicBezTo>
                  <a:pt x="1709395" y="1719131"/>
                  <a:pt x="1693019" y="1739734"/>
                  <a:pt x="1685383" y="1744824"/>
                </a:cubicBezTo>
                <a:cubicBezTo>
                  <a:pt x="1681291" y="1747552"/>
                  <a:pt x="1676052" y="1747934"/>
                  <a:pt x="1671387" y="1749489"/>
                </a:cubicBezTo>
                <a:cubicBezTo>
                  <a:pt x="1660357" y="1760519"/>
                  <a:pt x="1652695" y="1769501"/>
                  <a:pt x="1638730" y="1777481"/>
                </a:cubicBezTo>
                <a:cubicBezTo>
                  <a:pt x="1634460" y="1779921"/>
                  <a:pt x="1629399" y="1780592"/>
                  <a:pt x="1624734" y="1782147"/>
                </a:cubicBezTo>
                <a:cubicBezTo>
                  <a:pt x="1613702" y="1793179"/>
                  <a:pt x="1606044" y="1802157"/>
                  <a:pt x="1592077" y="1810138"/>
                </a:cubicBezTo>
                <a:cubicBezTo>
                  <a:pt x="1587807" y="1812578"/>
                  <a:pt x="1582480" y="1812605"/>
                  <a:pt x="1578081" y="1814804"/>
                </a:cubicBezTo>
                <a:cubicBezTo>
                  <a:pt x="1573066" y="1817311"/>
                  <a:pt x="1569239" y="1821925"/>
                  <a:pt x="1564085" y="1824134"/>
                </a:cubicBezTo>
                <a:cubicBezTo>
                  <a:pt x="1558192" y="1826660"/>
                  <a:pt x="1551428" y="1826549"/>
                  <a:pt x="1545424" y="1828800"/>
                </a:cubicBezTo>
                <a:cubicBezTo>
                  <a:pt x="1538912" y="1831242"/>
                  <a:pt x="1533275" y="1835688"/>
                  <a:pt x="1526763" y="1838130"/>
                </a:cubicBezTo>
                <a:cubicBezTo>
                  <a:pt x="1520759" y="1840381"/>
                  <a:pt x="1514184" y="1840768"/>
                  <a:pt x="1508101" y="1842796"/>
                </a:cubicBezTo>
                <a:cubicBezTo>
                  <a:pt x="1500156" y="1845444"/>
                  <a:pt x="1492616" y="1849186"/>
                  <a:pt x="1484775" y="1852126"/>
                </a:cubicBezTo>
                <a:cubicBezTo>
                  <a:pt x="1471393" y="1857144"/>
                  <a:pt x="1466818" y="1857781"/>
                  <a:pt x="1452118" y="1861457"/>
                </a:cubicBezTo>
                <a:cubicBezTo>
                  <a:pt x="1447453" y="1866122"/>
                  <a:pt x="1443491" y="1871618"/>
                  <a:pt x="1438122" y="1875453"/>
                </a:cubicBezTo>
                <a:cubicBezTo>
                  <a:pt x="1423101" y="1886182"/>
                  <a:pt x="1414043" y="1885867"/>
                  <a:pt x="1396134" y="1889449"/>
                </a:cubicBezTo>
                <a:cubicBezTo>
                  <a:pt x="1389914" y="1894114"/>
                  <a:pt x="1384224" y="1899587"/>
                  <a:pt x="1377473" y="1903445"/>
                </a:cubicBezTo>
                <a:cubicBezTo>
                  <a:pt x="1373203" y="1905885"/>
                  <a:pt x="1367317" y="1905038"/>
                  <a:pt x="1363477" y="1908110"/>
                </a:cubicBezTo>
                <a:cubicBezTo>
                  <a:pt x="1351456" y="1917727"/>
                  <a:pt x="1343629" y="1932227"/>
                  <a:pt x="1330820" y="1940767"/>
                </a:cubicBezTo>
                <a:cubicBezTo>
                  <a:pt x="1326155" y="1943877"/>
                  <a:pt x="1322143" y="1948325"/>
                  <a:pt x="1316824" y="1950098"/>
                </a:cubicBezTo>
                <a:cubicBezTo>
                  <a:pt x="1307850" y="1953089"/>
                  <a:pt x="1298163" y="1953208"/>
                  <a:pt x="1288832" y="1954763"/>
                </a:cubicBezTo>
                <a:cubicBezTo>
                  <a:pt x="1279501" y="1957873"/>
                  <a:pt x="1270424" y="1961882"/>
                  <a:pt x="1260840" y="1964094"/>
                </a:cubicBezTo>
                <a:cubicBezTo>
                  <a:pt x="1250125" y="1966567"/>
                  <a:pt x="1238792" y="1965866"/>
                  <a:pt x="1228183" y="1968759"/>
                </a:cubicBezTo>
                <a:cubicBezTo>
                  <a:pt x="1221474" y="1970589"/>
                  <a:pt x="1216231" y="1976259"/>
                  <a:pt x="1209522" y="1978089"/>
                </a:cubicBezTo>
                <a:cubicBezTo>
                  <a:pt x="1198913" y="1980982"/>
                  <a:pt x="1187794" y="1981541"/>
                  <a:pt x="1176865" y="1982755"/>
                </a:cubicBezTo>
                <a:cubicBezTo>
                  <a:pt x="986522" y="2003904"/>
                  <a:pt x="1148492" y="1983967"/>
                  <a:pt x="1046236" y="1996751"/>
                </a:cubicBezTo>
                <a:lnTo>
                  <a:pt x="1013579" y="2006081"/>
                </a:lnTo>
                <a:cubicBezTo>
                  <a:pt x="1008869" y="2007494"/>
                  <a:pt x="1004354" y="2009554"/>
                  <a:pt x="999583" y="2010747"/>
                </a:cubicBezTo>
                <a:cubicBezTo>
                  <a:pt x="991890" y="2012670"/>
                  <a:pt x="984032" y="2013857"/>
                  <a:pt x="976256" y="2015412"/>
                </a:cubicBezTo>
                <a:cubicBezTo>
                  <a:pt x="974127" y="2017008"/>
                  <a:pt x="948909" y="2036462"/>
                  <a:pt x="943599" y="2038738"/>
                </a:cubicBezTo>
                <a:cubicBezTo>
                  <a:pt x="927647" y="2045575"/>
                  <a:pt x="887759" y="2046716"/>
                  <a:pt x="878285" y="2048069"/>
                </a:cubicBezTo>
                <a:cubicBezTo>
                  <a:pt x="872643" y="2048875"/>
                  <a:pt x="808447" y="2061577"/>
                  <a:pt x="794309" y="2062065"/>
                </a:cubicBezTo>
                <a:lnTo>
                  <a:pt x="421085" y="2071396"/>
                </a:lnTo>
                <a:cubicBezTo>
                  <a:pt x="416420" y="2072951"/>
                  <a:pt x="411609" y="2074124"/>
                  <a:pt x="407089" y="2076061"/>
                </a:cubicBezTo>
                <a:cubicBezTo>
                  <a:pt x="400697" y="2078800"/>
                  <a:pt x="395379" y="2085159"/>
                  <a:pt x="388428" y="2085391"/>
                </a:cubicBezTo>
                <a:lnTo>
                  <a:pt x="267130" y="2080726"/>
                </a:lnTo>
                <a:cubicBezTo>
                  <a:pt x="240693" y="2082281"/>
                  <a:pt x="214211" y="2083192"/>
                  <a:pt x="187820" y="2085391"/>
                </a:cubicBezTo>
                <a:cubicBezTo>
                  <a:pt x="176862" y="2086304"/>
                  <a:pt x="165695" y="2086897"/>
                  <a:pt x="155163" y="2090057"/>
                </a:cubicBezTo>
                <a:cubicBezTo>
                  <a:pt x="149793" y="2091668"/>
                  <a:pt x="146321" y="2097178"/>
                  <a:pt x="141167" y="2099387"/>
                </a:cubicBezTo>
                <a:cubicBezTo>
                  <a:pt x="135273" y="2101913"/>
                  <a:pt x="128670" y="2102291"/>
                  <a:pt x="122505" y="2104053"/>
                </a:cubicBezTo>
                <a:cubicBezTo>
                  <a:pt x="117777" y="2105404"/>
                  <a:pt x="113174" y="2107163"/>
                  <a:pt x="108509" y="2108718"/>
                </a:cubicBezTo>
                <a:cubicBezTo>
                  <a:pt x="103844" y="2111828"/>
                  <a:pt x="99667" y="2115840"/>
                  <a:pt x="94514" y="2118049"/>
                </a:cubicBezTo>
                <a:cubicBezTo>
                  <a:pt x="88620" y="2120575"/>
                  <a:pt x="82038" y="2121027"/>
                  <a:pt x="75852" y="2122714"/>
                </a:cubicBezTo>
                <a:cubicBezTo>
                  <a:pt x="64930" y="2125693"/>
                  <a:pt x="54039" y="2128792"/>
                  <a:pt x="43195" y="2132045"/>
                </a:cubicBezTo>
                <a:cubicBezTo>
                  <a:pt x="28564" y="2136434"/>
                  <a:pt x="21318" y="2139862"/>
                  <a:pt x="5873" y="2146040"/>
                </a:cubicBezTo>
                <a:cubicBezTo>
                  <a:pt x="4318" y="2152261"/>
                  <a:pt x="-2799" y="2159695"/>
                  <a:pt x="1207" y="2164702"/>
                </a:cubicBezTo>
                <a:cubicBezTo>
                  <a:pt x="6161" y="2170894"/>
                  <a:pt x="17109" y="2166583"/>
                  <a:pt x="24534" y="2169367"/>
                </a:cubicBezTo>
                <a:cubicBezTo>
                  <a:pt x="29784" y="2171336"/>
                  <a:pt x="33047" y="2177523"/>
                  <a:pt x="38530" y="2178698"/>
                </a:cubicBezTo>
                <a:cubicBezTo>
                  <a:pt x="55325" y="2182297"/>
                  <a:pt x="72757" y="2181654"/>
                  <a:pt x="89848" y="2183363"/>
                </a:cubicBezTo>
                <a:cubicBezTo>
                  <a:pt x="103860" y="2184764"/>
                  <a:pt x="117840" y="2186473"/>
                  <a:pt x="131836" y="2188028"/>
                </a:cubicBezTo>
                <a:cubicBezTo>
                  <a:pt x="134946" y="2192693"/>
                  <a:pt x="136604" y="2198765"/>
                  <a:pt x="141167" y="2202024"/>
                </a:cubicBezTo>
                <a:cubicBezTo>
                  <a:pt x="152459" y="2210090"/>
                  <a:pt x="170140" y="2212116"/>
                  <a:pt x="183154" y="2216020"/>
                </a:cubicBezTo>
                <a:cubicBezTo>
                  <a:pt x="192575" y="2218846"/>
                  <a:pt x="201657" y="2222763"/>
                  <a:pt x="211146" y="2225351"/>
                </a:cubicBezTo>
                <a:cubicBezTo>
                  <a:pt x="218796" y="2227437"/>
                  <a:pt x="226780" y="2228093"/>
                  <a:pt x="234473" y="2230016"/>
                </a:cubicBezTo>
                <a:cubicBezTo>
                  <a:pt x="284051" y="2242410"/>
                  <a:pt x="176321" y="2228689"/>
                  <a:pt x="309118" y="2244012"/>
                </a:cubicBezTo>
                <a:cubicBezTo>
                  <a:pt x="329260" y="2246336"/>
                  <a:pt x="349539" y="2247282"/>
                  <a:pt x="369767" y="2248677"/>
                </a:cubicBezTo>
                <a:lnTo>
                  <a:pt x="579705" y="2262673"/>
                </a:lnTo>
                <a:lnTo>
                  <a:pt x="612363" y="2272004"/>
                </a:lnTo>
                <a:cubicBezTo>
                  <a:pt x="793525" y="2320313"/>
                  <a:pt x="802005" y="2284263"/>
                  <a:pt x="1134877" y="2290665"/>
                </a:cubicBezTo>
                <a:cubicBezTo>
                  <a:pt x="1249184" y="2306994"/>
                  <a:pt x="1168302" y="2297416"/>
                  <a:pt x="1419461" y="2286000"/>
                </a:cubicBezTo>
                <a:cubicBezTo>
                  <a:pt x="1438167" y="2285150"/>
                  <a:pt x="1456766" y="2282668"/>
                  <a:pt x="1475444" y="2281334"/>
                </a:cubicBezTo>
                <a:lnTo>
                  <a:pt x="1550089" y="2276669"/>
                </a:lnTo>
                <a:cubicBezTo>
                  <a:pt x="1569189" y="2273730"/>
                  <a:pt x="1633934" y="2262673"/>
                  <a:pt x="1657391" y="2262673"/>
                </a:cubicBezTo>
                <a:cubicBezTo>
                  <a:pt x="1690085" y="2262673"/>
                  <a:pt x="1722706" y="2265783"/>
                  <a:pt x="1755363" y="2267338"/>
                </a:cubicBezTo>
                <a:cubicBezTo>
                  <a:pt x="1818506" y="2285380"/>
                  <a:pt x="1755415" y="2269445"/>
                  <a:pt x="1834673" y="2281334"/>
                </a:cubicBezTo>
                <a:cubicBezTo>
                  <a:pt x="1946041" y="2298039"/>
                  <a:pt x="1805897" y="2285278"/>
                  <a:pt x="1946640" y="2295330"/>
                </a:cubicBezTo>
                <a:lnTo>
                  <a:pt x="2063273" y="2286000"/>
                </a:lnTo>
                <a:cubicBezTo>
                  <a:pt x="2071163" y="2285211"/>
                  <a:pt x="2079175" y="2284118"/>
                  <a:pt x="2086599" y="2281334"/>
                </a:cubicBezTo>
                <a:cubicBezTo>
                  <a:pt x="2091849" y="2279365"/>
                  <a:pt x="2095471" y="2274281"/>
                  <a:pt x="2100595" y="2272004"/>
                </a:cubicBezTo>
                <a:cubicBezTo>
                  <a:pt x="2109583" y="2268010"/>
                  <a:pt x="2120403" y="2268128"/>
                  <a:pt x="2128587" y="2262673"/>
                </a:cubicBezTo>
                <a:cubicBezTo>
                  <a:pt x="2136537" y="2257373"/>
                  <a:pt x="2155454" y="2245137"/>
                  <a:pt x="2161244" y="2239347"/>
                </a:cubicBezTo>
                <a:cubicBezTo>
                  <a:pt x="2165209" y="2235382"/>
                  <a:pt x="2167465" y="2230016"/>
                  <a:pt x="2170575" y="2225351"/>
                </a:cubicBezTo>
                <a:cubicBezTo>
                  <a:pt x="2181515" y="2192528"/>
                  <a:pt x="2167276" y="2233048"/>
                  <a:pt x="2184571" y="2192694"/>
                </a:cubicBezTo>
                <a:cubicBezTo>
                  <a:pt x="2186508" y="2188174"/>
                  <a:pt x="2187885" y="2183426"/>
                  <a:pt x="2189236" y="2178698"/>
                </a:cubicBezTo>
                <a:cubicBezTo>
                  <a:pt x="2190997" y="2172533"/>
                  <a:pt x="2191033" y="2165771"/>
                  <a:pt x="2193901" y="2160036"/>
                </a:cubicBezTo>
                <a:cubicBezTo>
                  <a:pt x="2197378" y="2153081"/>
                  <a:pt x="2203378" y="2147702"/>
                  <a:pt x="2207897" y="2141375"/>
                </a:cubicBezTo>
                <a:cubicBezTo>
                  <a:pt x="2242656" y="2092713"/>
                  <a:pt x="2187649" y="2165675"/>
                  <a:pt x="2231224" y="2113383"/>
                </a:cubicBezTo>
                <a:cubicBezTo>
                  <a:pt x="2234813" y="2109076"/>
                  <a:pt x="2236965" y="2103694"/>
                  <a:pt x="2240554" y="2099387"/>
                </a:cubicBezTo>
                <a:cubicBezTo>
                  <a:pt x="2253368" y="2084010"/>
                  <a:pt x="2253434" y="2086855"/>
                  <a:pt x="2268546" y="2076061"/>
                </a:cubicBezTo>
                <a:cubicBezTo>
                  <a:pt x="2274873" y="2071542"/>
                  <a:pt x="2280880" y="2066584"/>
                  <a:pt x="2287207" y="2062065"/>
                </a:cubicBezTo>
                <a:cubicBezTo>
                  <a:pt x="2335869" y="2027306"/>
                  <a:pt x="2262907" y="2082313"/>
                  <a:pt x="2315199" y="2038738"/>
                </a:cubicBezTo>
                <a:cubicBezTo>
                  <a:pt x="2319506" y="2035149"/>
                  <a:pt x="2325004" y="2033133"/>
                  <a:pt x="2329195" y="2029408"/>
                </a:cubicBezTo>
                <a:cubicBezTo>
                  <a:pt x="2339058" y="2020641"/>
                  <a:pt x="2357187" y="2001416"/>
                  <a:pt x="2357187" y="2001416"/>
                </a:cubicBezTo>
                <a:cubicBezTo>
                  <a:pt x="2368291" y="1968105"/>
                  <a:pt x="2361063" y="1981608"/>
                  <a:pt x="2375848" y="1959428"/>
                </a:cubicBezTo>
                <a:cubicBezTo>
                  <a:pt x="2377403" y="1951653"/>
                  <a:pt x="2377730" y="1943526"/>
                  <a:pt x="2380514" y="1936102"/>
                </a:cubicBezTo>
                <a:cubicBezTo>
                  <a:pt x="2382483" y="1930852"/>
                  <a:pt x="2387337" y="1927121"/>
                  <a:pt x="2389844" y="1922106"/>
                </a:cubicBezTo>
                <a:cubicBezTo>
                  <a:pt x="2392043" y="1917707"/>
                  <a:pt x="2392954" y="1912775"/>
                  <a:pt x="2394509" y="1908110"/>
                </a:cubicBezTo>
                <a:cubicBezTo>
                  <a:pt x="2396064" y="1892559"/>
                  <a:pt x="2395661" y="1876685"/>
                  <a:pt x="2399175" y="1861457"/>
                </a:cubicBezTo>
                <a:cubicBezTo>
                  <a:pt x="2400436" y="1855994"/>
                  <a:pt x="2406296" y="1852615"/>
                  <a:pt x="2408505" y="1847461"/>
                </a:cubicBezTo>
                <a:cubicBezTo>
                  <a:pt x="2426581" y="1805285"/>
                  <a:pt x="2399078" y="1849942"/>
                  <a:pt x="2422501" y="1814804"/>
                </a:cubicBezTo>
                <a:cubicBezTo>
                  <a:pt x="2424056" y="1799253"/>
                  <a:pt x="2427818" y="1783766"/>
                  <a:pt x="2427167" y="1768151"/>
                </a:cubicBezTo>
                <a:cubicBezTo>
                  <a:pt x="2426251" y="1746177"/>
                  <a:pt x="2421658" y="1724494"/>
                  <a:pt x="2417836" y="1702836"/>
                </a:cubicBezTo>
                <a:cubicBezTo>
                  <a:pt x="2416981" y="1697993"/>
                  <a:pt x="2415370" y="1693238"/>
                  <a:pt x="2413171" y="1688840"/>
                </a:cubicBezTo>
                <a:cubicBezTo>
                  <a:pt x="2407693" y="1677884"/>
                  <a:pt x="2394102" y="1662557"/>
                  <a:pt x="2385179" y="1656183"/>
                </a:cubicBezTo>
                <a:cubicBezTo>
                  <a:pt x="2381177" y="1653325"/>
                  <a:pt x="2375848" y="1653073"/>
                  <a:pt x="2371183" y="1651518"/>
                </a:cubicBezTo>
                <a:cubicBezTo>
                  <a:pt x="2362889" y="1639077"/>
                  <a:pt x="2360290" y="1633197"/>
                  <a:pt x="2347856" y="1623526"/>
                </a:cubicBezTo>
                <a:cubicBezTo>
                  <a:pt x="2339004" y="1616641"/>
                  <a:pt x="2319865" y="1604865"/>
                  <a:pt x="2319865" y="1604865"/>
                </a:cubicBezTo>
                <a:cubicBezTo>
                  <a:pt x="2309306" y="1573193"/>
                  <a:pt x="2324641" y="1609645"/>
                  <a:pt x="2287207" y="1572208"/>
                </a:cubicBezTo>
                <a:cubicBezTo>
                  <a:pt x="2282542" y="1567543"/>
                  <a:pt x="2278280" y="1562436"/>
                  <a:pt x="2273212" y="1558212"/>
                </a:cubicBezTo>
                <a:cubicBezTo>
                  <a:pt x="2234234" y="1525729"/>
                  <a:pt x="2286117" y="1575782"/>
                  <a:pt x="2245220" y="1534885"/>
                </a:cubicBezTo>
                <a:cubicBezTo>
                  <a:pt x="2243665" y="1530220"/>
                  <a:pt x="2244031" y="1524366"/>
                  <a:pt x="2240554" y="1520889"/>
                </a:cubicBezTo>
                <a:cubicBezTo>
                  <a:pt x="2217283" y="1497619"/>
                  <a:pt x="2233796" y="1539507"/>
                  <a:pt x="2217228" y="1502228"/>
                </a:cubicBezTo>
                <a:cubicBezTo>
                  <a:pt x="2213234" y="1493240"/>
                  <a:pt x="2212295" y="1483033"/>
                  <a:pt x="2207897" y="1474236"/>
                </a:cubicBezTo>
                <a:cubicBezTo>
                  <a:pt x="2204787" y="1468016"/>
                  <a:pt x="2201307" y="1461967"/>
                  <a:pt x="2198567" y="1455575"/>
                </a:cubicBezTo>
                <a:cubicBezTo>
                  <a:pt x="2196630" y="1451055"/>
                  <a:pt x="2196100" y="1445978"/>
                  <a:pt x="2193901" y="1441579"/>
                </a:cubicBezTo>
                <a:cubicBezTo>
                  <a:pt x="2191394" y="1436564"/>
                  <a:pt x="2187681" y="1432248"/>
                  <a:pt x="2184571" y="1427583"/>
                </a:cubicBezTo>
                <a:cubicBezTo>
                  <a:pt x="2172594" y="1379683"/>
                  <a:pt x="2188872" y="1439053"/>
                  <a:pt x="2170575" y="1390261"/>
                </a:cubicBezTo>
                <a:cubicBezTo>
                  <a:pt x="2170503" y="1390070"/>
                  <a:pt x="2163498" y="1359858"/>
                  <a:pt x="2161244" y="1357604"/>
                </a:cubicBezTo>
                <a:cubicBezTo>
                  <a:pt x="2153315" y="1349675"/>
                  <a:pt x="2142583" y="1345163"/>
                  <a:pt x="2133252" y="1338943"/>
                </a:cubicBezTo>
                <a:lnTo>
                  <a:pt x="2119256" y="1329612"/>
                </a:lnTo>
                <a:cubicBezTo>
                  <a:pt x="2117701" y="1323392"/>
                  <a:pt x="2116618" y="1317034"/>
                  <a:pt x="2114591" y="1310951"/>
                </a:cubicBezTo>
                <a:cubicBezTo>
                  <a:pt x="2097019" y="1258232"/>
                  <a:pt x="2111779" y="1313694"/>
                  <a:pt x="2100595" y="1268963"/>
                </a:cubicBezTo>
                <a:cubicBezTo>
                  <a:pt x="2103705" y="1209869"/>
                  <a:pt x="2105387" y="1150682"/>
                  <a:pt x="2109926" y="1091681"/>
                </a:cubicBezTo>
                <a:cubicBezTo>
                  <a:pt x="2116333" y="1008389"/>
                  <a:pt x="2110656" y="1049545"/>
                  <a:pt x="2128587" y="1007706"/>
                </a:cubicBezTo>
                <a:cubicBezTo>
                  <a:pt x="2140177" y="980663"/>
                  <a:pt x="2124650" y="1006613"/>
                  <a:pt x="2142583" y="979714"/>
                </a:cubicBezTo>
                <a:cubicBezTo>
                  <a:pt x="2144138" y="975049"/>
                  <a:pt x="2144808" y="969988"/>
                  <a:pt x="2147248" y="965718"/>
                </a:cubicBezTo>
                <a:cubicBezTo>
                  <a:pt x="2151106" y="958967"/>
                  <a:pt x="2156725" y="953384"/>
                  <a:pt x="2161244" y="947057"/>
                </a:cubicBezTo>
                <a:cubicBezTo>
                  <a:pt x="2164503" y="942494"/>
                  <a:pt x="2167465" y="937726"/>
                  <a:pt x="2170575" y="933061"/>
                </a:cubicBezTo>
                <a:cubicBezTo>
                  <a:pt x="2183406" y="894565"/>
                  <a:pt x="2181675" y="904156"/>
                  <a:pt x="2189236" y="853751"/>
                </a:cubicBezTo>
                <a:cubicBezTo>
                  <a:pt x="2200030" y="781790"/>
                  <a:pt x="2184955" y="835747"/>
                  <a:pt x="2203232" y="793102"/>
                </a:cubicBezTo>
                <a:cubicBezTo>
                  <a:pt x="2205169" y="788582"/>
                  <a:pt x="2204825" y="782946"/>
                  <a:pt x="2207897" y="779106"/>
                </a:cubicBezTo>
                <a:cubicBezTo>
                  <a:pt x="2211400" y="774728"/>
                  <a:pt x="2217702" y="773500"/>
                  <a:pt x="2221893" y="769775"/>
                </a:cubicBezTo>
                <a:cubicBezTo>
                  <a:pt x="2231755" y="761008"/>
                  <a:pt x="2240554" y="751114"/>
                  <a:pt x="2249885" y="741783"/>
                </a:cubicBezTo>
                <a:lnTo>
                  <a:pt x="2249885" y="741783"/>
                </a:lnTo>
                <a:cubicBezTo>
                  <a:pt x="2275866" y="702811"/>
                  <a:pt x="2260616" y="721722"/>
                  <a:pt x="2296538" y="685800"/>
                </a:cubicBezTo>
                <a:cubicBezTo>
                  <a:pt x="2314012" y="668326"/>
                  <a:pt x="2304274" y="673891"/>
                  <a:pt x="2324530" y="667138"/>
                </a:cubicBezTo>
                <a:cubicBezTo>
                  <a:pt x="2330750" y="662473"/>
                  <a:pt x="2336394" y="656919"/>
                  <a:pt x="2343191" y="653143"/>
                </a:cubicBezTo>
                <a:cubicBezTo>
                  <a:pt x="2376967" y="634379"/>
                  <a:pt x="2389586" y="645350"/>
                  <a:pt x="2436497" y="648477"/>
                </a:cubicBezTo>
                <a:lnTo>
                  <a:pt x="2749073" y="639147"/>
                </a:lnTo>
                <a:cubicBezTo>
                  <a:pt x="2830840" y="625517"/>
                  <a:pt x="2767621" y="635021"/>
                  <a:pt x="2940350" y="625151"/>
                </a:cubicBezTo>
                <a:cubicBezTo>
                  <a:pt x="2938795" y="614265"/>
                  <a:pt x="2940603" y="602329"/>
                  <a:pt x="2935685" y="592494"/>
                </a:cubicBezTo>
                <a:cubicBezTo>
                  <a:pt x="2933486" y="588095"/>
                  <a:pt x="2926088" y="590027"/>
                  <a:pt x="2921689" y="587828"/>
                </a:cubicBezTo>
                <a:cubicBezTo>
                  <a:pt x="2916674" y="585321"/>
                  <a:pt x="2912869" y="580654"/>
                  <a:pt x="2907693" y="578498"/>
                </a:cubicBezTo>
                <a:cubicBezTo>
                  <a:pt x="2894075" y="572824"/>
                  <a:pt x="2878356" y="572093"/>
                  <a:pt x="2865705" y="564502"/>
                </a:cubicBezTo>
                <a:cubicBezTo>
                  <a:pt x="2857930" y="559837"/>
                  <a:pt x="2850489" y="554561"/>
                  <a:pt x="2842379" y="550506"/>
                </a:cubicBezTo>
                <a:cubicBezTo>
                  <a:pt x="2837980" y="548307"/>
                  <a:pt x="2833112" y="547191"/>
                  <a:pt x="2828383" y="545840"/>
                </a:cubicBezTo>
                <a:cubicBezTo>
                  <a:pt x="2785188" y="533498"/>
                  <a:pt x="2768994" y="538249"/>
                  <a:pt x="2707085" y="531845"/>
                </a:cubicBezTo>
                <a:cubicBezTo>
                  <a:pt x="2696147" y="530713"/>
                  <a:pt x="2685314" y="528734"/>
                  <a:pt x="2674428" y="527179"/>
                </a:cubicBezTo>
                <a:cubicBezTo>
                  <a:pt x="2666652" y="524069"/>
                  <a:pt x="2659046" y="520497"/>
                  <a:pt x="2651101" y="517849"/>
                </a:cubicBezTo>
                <a:cubicBezTo>
                  <a:pt x="2645018" y="515821"/>
                  <a:pt x="2638333" y="515709"/>
                  <a:pt x="2632440" y="513183"/>
                </a:cubicBezTo>
                <a:cubicBezTo>
                  <a:pt x="2627286" y="510974"/>
                  <a:pt x="2623459" y="506360"/>
                  <a:pt x="2618444" y="503853"/>
                </a:cubicBezTo>
                <a:cubicBezTo>
                  <a:pt x="2614045" y="501654"/>
                  <a:pt x="2609240" y="500293"/>
                  <a:pt x="2604448" y="499187"/>
                </a:cubicBezTo>
                <a:cubicBezTo>
                  <a:pt x="2588995" y="495621"/>
                  <a:pt x="2573438" y="492464"/>
                  <a:pt x="2557795" y="489857"/>
                </a:cubicBezTo>
                <a:cubicBezTo>
                  <a:pt x="2536102" y="486242"/>
                  <a:pt x="2492481" y="480526"/>
                  <a:pt x="2492481" y="480526"/>
                </a:cubicBezTo>
                <a:cubicBezTo>
                  <a:pt x="2486261" y="477416"/>
                  <a:pt x="2480212" y="473936"/>
                  <a:pt x="2473820" y="471196"/>
                </a:cubicBezTo>
                <a:cubicBezTo>
                  <a:pt x="2469300" y="469259"/>
                  <a:pt x="2464223" y="468729"/>
                  <a:pt x="2459824" y="466530"/>
                </a:cubicBezTo>
                <a:cubicBezTo>
                  <a:pt x="2454809" y="464023"/>
                  <a:pt x="2450843" y="459707"/>
                  <a:pt x="2445828" y="457200"/>
                </a:cubicBezTo>
                <a:cubicBezTo>
                  <a:pt x="2438671" y="453622"/>
                  <a:pt x="2419756" y="449665"/>
                  <a:pt x="2413171" y="447869"/>
                </a:cubicBezTo>
                <a:cubicBezTo>
                  <a:pt x="2352178" y="431234"/>
                  <a:pt x="2404054" y="444422"/>
                  <a:pt x="2361852" y="433873"/>
                </a:cubicBezTo>
                <a:cubicBezTo>
                  <a:pt x="2321741" y="407134"/>
                  <a:pt x="2372491" y="439192"/>
                  <a:pt x="2333861" y="419877"/>
                </a:cubicBezTo>
                <a:cubicBezTo>
                  <a:pt x="2328846" y="417369"/>
                  <a:pt x="2324880" y="413054"/>
                  <a:pt x="2319865" y="410547"/>
                </a:cubicBezTo>
                <a:cubicBezTo>
                  <a:pt x="2313167" y="407198"/>
                  <a:pt x="2293193" y="402712"/>
                  <a:pt x="2287207" y="401216"/>
                </a:cubicBezTo>
                <a:cubicBezTo>
                  <a:pt x="2282542" y="396551"/>
                  <a:pt x="2278581" y="391055"/>
                  <a:pt x="2273212" y="387220"/>
                </a:cubicBezTo>
                <a:cubicBezTo>
                  <a:pt x="2267553" y="383177"/>
                  <a:pt x="2259468" y="382807"/>
                  <a:pt x="2254550" y="377889"/>
                </a:cubicBezTo>
                <a:cubicBezTo>
                  <a:pt x="2251073" y="374412"/>
                  <a:pt x="2251822" y="368414"/>
                  <a:pt x="2249885" y="363894"/>
                </a:cubicBezTo>
                <a:cubicBezTo>
                  <a:pt x="2247145" y="357501"/>
                  <a:pt x="2243294" y="351625"/>
                  <a:pt x="2240554" y="345232"/>
                </a:cubicBezTo>
                <a:cubicBezTo>
                  <a:pt x="2238617" y="340712"/>
                  <a:pt x="2238088" y="335634"/>
                  <a:pt x="2235889" y="331236"/>
                </a:cubicBezTo>
                <a:cubicBezTo>
                  <a:pt x="2233381" y="326221"/>
                  <a:pt x="2229243" y="322162"/>
                  <a:pt x="2226558" y="317240"/>
                </a:cubicBezTo>
                <a:cubicBezTo>
                  <a:pt x="2219898" y="305029"/>
                  <a:pt x="2207897" y="279918"/>
                  <a:pt x="2207897" y="279918"/>
                </a:cubicBezTo>
                <a:cubicBezTo>
                  <a:pt x="2195081" y="228651"/>
                  <a:pt x="2201685" y="263775"/>
                  <a:pt x="2212563" y="158620"/>
                </a:cubicBezTo>
                <a:cubicBezTo>
                  <a:pt x="2212684" y="157448"/>
                  <a:pt x="2217739" y="114571"/>
                  <a:pt x="2221893" y="107302"/>
                </a:cubicBezTo>
                <a:cubicBezTo>
                  <a:pt x="2225166" y="101574"/>
                  <a:pt x="2231665" y="98375"/>
                  <a:pt x="2235889" y="93306"/>
                </a:cubicBezTo>
                <a:cubicBezTo>
                  <a:pt x="2239479" y="88999"/>
                  <a:pt x="2242110" y="83975"/>
                  <a:pt x="2245220" y="79310"/>
                </a:cubicBezTo>
                <a:cubicBezTo>
                  <a:pt x="2243665" y="68424"/>
                  <a:pt x="2242711" y="57436"/>
                  <a:pt x="2240554" y="46653"/>
                </a:cubicBezTo>
                <a:cubicBezTo>
                  <a:pt x="2239590" y="41831"/>
                  <a:pt x="2239366" y="36134"/>
                  <a:pt x="2235889" y="32657"/>
                </a:cubicBezTo>
                <a:cubicBezTo>
                  <a:pt x="2232412" y="29180"/>
                  <a:pt x="2226292" y="30190"/>
                  <a:pt x="2221893" y="27991"/>
                </a:cubicBezTo>
                <a:cubicBezTo>
                  <a:pt x="2190466" y="12278"/>
                  <a:pt x="2229110" y="18080"/>
                  <a:pt x="2170575" y="13996"/>
                </a:cubicBezTo>
                <a:cubicBezTo>
                  <a:pt x="2060085" y="6287"/>
                  <a:pt x="2000031" y="4363"/>
                  <a:pt x="1895322" y="0"/>
                </a:cubicBezTo>
                <a:cubicBezTo>
                  <a:pt x="1813931" y="4283"/>
                  <a:pt x="1817338" y="3388"/>
                  <a:pt x="1746032" y="9330"/>
                </a:cubicBezTo>
                <a:cubicBezTo>
                  <a:pt x="1728915" y="10756"/>
                  <a:pt x="1711746" y="11774"/>
                  <a:pt x="1694714" y="13996"/>
                </a:cubicBezTo>
                <a:cubicBezTo>
                  <a:pt x="1570778" y="30162"/>
                  <a:pt x="1713081" y="18370"/>
                  <a:pt x="1568750" y="27991"/>
                </a:cubicBezTo>
                <a:cubicBezTo>
                  <a:pt x="1516136" y="39684"/>
                  <a:pt x="1481665" y="20215"/>
                  <a:pt x="1466114" y="27991"/>
                </a:cubicBez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E3553F-9D68-B54A-B13E-A1AF44727410}"/>
              </a:ext>
            </a:extLst>
          </p:cNvPr>
          <p:cNvSpPr txBox="1"/>
          <p:nvPr/>
        </p:nvSpPr>
        <p:spPr>
          <a:xfrm>
            <a:off x="1831343" y="539949"/>
            <a:ext cx="4002210" cy="677108"/>
          </a:xfrm>
          <a:prstGeom prst="rect">
            <a:avLst/>
          </a:prstGeom>
          <a:noFill/>
        </p:spPr>
        <p:txBody>
          <a:bodyPr wrap="square" rtlCol="0">
            <a:spAutoFit/>
          </a:bodyPr>
          <a:lstStyle/>
          <a:p>
            <a:pPr algn="ctr"/>
            <a:r>
              <a:rPr lang="en-US" sz="3800" b="1" dirty="0">
                <a:latin typeface="Bitter" pitchFamily="2" charset="77"/>
              </a:rPr>
              <a:t>Breach</a:t>
            </a:r>
          </a:p>
        </p:txBody>
      </p:sp>
    </p:spTree>
    <p:extLst>
      <p:ext uri="{BB962C8B-B14F-4D97-AF65-F5344CB8AC3E}">
        <p14:creationId xmlns:p14="http://schemas.microsoft.com/office/powerpoint/2010/main" val="105806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par>
                                <p:cTn id="8" presetID="22" presetClass="entr" presetSubtype="1" fill="hold" grpId="0" nodeType="withEffect">
                                  <p:stCondLst>
                                    <p:cond delay="225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3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500"/>
                                        <p:tgtEl>
                                          <p:spTgt spid="52"/>
                                        </p:tgtEl>
                                      </p:cBhvr>
                                    </p:animEffect>
                                  </p:childTnLst>
                                </p:cTn>
                              </p:par>
                            </p:childTnLst>
                          </p:cTn>
                        </p:par>
                        <p:par>
                          <p:cTn id="16" fill="hold">
                            <p:stCondLst>
                              <p:cond delay="1500"/>
                            </p:stCondLst>
                            <p:childTnLst>
                              <p:par>
                                <p:cTn id="17" presetID="22" presetClass="entr" presetSubtype="1" fill="hold" nodeType="afterEffect">
                                  <p:stCondLst>
                                    <p:cond delay="25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1500"/>
                                        <p:tgtEl>
                                          <p:spTgt spid="85"/>
                                        </p:tgtEl>
                                      </p:cBhvr>
                                    </p:animEffect>
                                  </p:childTnLst>
                                </p:cTn>
                              </p:par>
                            </p:childTnLst>
                          </p:cTn>
                        </p:par>
                        <p:par>
                          <p:cTn id="20" fill="hold">
                            <p:stCondLst>
                              <p:cond delay="3250"/>
                            </p:stCondLst>
                            <p:childTnLst>
                              <p:par>
                                <p:cTn id="21" presetID="22" presetClass="entr" presetSubtype="1" fill="hold" grpId="0"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4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6" grpId="0" animBg="1"/>
      <p:bldP spid="15"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food, table, sitting&#10;&#10;Description automatically generated">
            <a:extLst>
              <a:ext uri="{FF2B5EF4-FFF2-40B4-BE49-F238E27FC236}">
                <a16:creationId xmlns:a16="http://schemas.microsoft.com/office/drawing/2014/main" id="{DFB5AB5E-55C4-8446-AA2D-604393B1EA10}"/>
              </a:ext>
            </a:extLst>
          </p:cNvPr>
          <p:cNvPicPr>
            <a:picLocks noChangeAspect="1"/>
          </p:cNvPicPr>
          <p:nvPr/>
        </p:nvPicPr>
        <p:blipFill rotWithShape="1">
          <a:blip r:embed="rId2"/>
          <a:srcRect l="20994" t="13845" r="22861" b="19287"/>
          <a:stretch/>
        </p:blipFill>
        <p:spPr>
          <a:xfrm flipH="1">
            <a:off x="7006214" y="2201291"/>
            <a:ext cx="2039815" cy="3239190"/>
          </a:xfrm>
          <a:prstGeom prst="rect">
            <a:avLst/>
          </a:prstGeom>
        </p:spPr>
      </p:pic>
      <p:sp>
        <p:nvSpPr>
          <p:cNvPr id="2" name="TextBox 1">
            <a:extLst>
              <a:ext uri="{FF2B5EF4-FFF2-40B4-BE49-F238E27FC236}">
                <a16:creationId xmlns:a16="http://schemas.microsoft.com/office/drawing/2014/main" id="{C7B1F10B-76B5-3743-8CE8-5281A30EBCCA}"/>
              </a:ext>
            </a:extLst>
          </p:cNvPr>
          <p:cNvSpPr txBox="1"/>
          <p:nvPr/>
        </p:nvSpPr>
        <p:spPr>
          <a:xfrm>
            <a:off x="244928" y="108167"/>
            <a:ext cx="8654143" cy="707886"/>
          </a:xfrm>
          <a:prstGeom prst="rect">
            <a:avLst/>
          </a:prstGeom>
          <a:noFill/>
        </p:spPr>
        <p:txBody>
          <a:bodyPr wrap="square" rtlCol="0">
            <a:spAutoFit/>
          </a:bodyPr>
          <a:lstStyle/>
          <a:p>
            <a:pPr algn="ctr"/>
            <a:r>
              <a:rPr lang="en-US" sz="4000" b="1" dirty="0">
                <a:solidFill>
                  <a:srgbClr val="000000"/>
                </a:solidFill>
                <a:latin typeface="Bitter" pitchFamily="2" charset="77"/>
              </a:rPr>
              <a:t>How to Build an Aquifer in a Cup</a:t>
            </a:r>
            <a:r>
              <a:rPr lang="en-US" sz="4000" dirty="0">
                <a:solidFill>
                  <a:srgbClr val="000000"/>
                </a:solidFill>
                <a:latin typeface="Bitter" pitchFamily="2" charset="77"/>
              </a:rPr>
              <a:t>​</a:t>
            </a:r>
            <a:endParaRPr lang="en-US" sz="3800" b="1" dirty="0">
              <a:latin typeface="Bitter" pitchFamily="2" charset="77"/>
            </a:endParaRPr>
          </a:p>
        </p:txBody>
      </p:sp>
      <p:sp>
        <p:nvSpPr>
          <p:cNvPr id="4" name="Rectangle 3">
            <a:extLst>
              <a:ext uri="{FF2B5EF4-FFF2-40B4-BE49-F238E27FC236}">
                <a16:creationId xmlns:a16="http://schemas.microsoft.com/office/drawing/2014/main" id="{99376487-5B96-5848-BB2C-C1C797DA3674}"/>
              </a:ext>
            </a:extLst>
          </p:cNvPr>
          <p:cNvSpPr/>
          <p:nvPr/>
        </p:nvSpPr>
        <p:spPr>
          <a:xfrm>
            <a:off x="244928" y="660060"/>
            <a:ext cx="7919358" cy="5449056"/>
          </a:xfrm>
          <a:prstGeom prst="rect">
            <a:avLst/>
          </a:prstGeom>
        </p:spPr>
        <p:txBody>
          <a:bodyPr wrap="square">
            <a:spAutoFit/>
          </a:bodyPr>
          <a:lstStyle/>
          <a:p>
            <a:pPr fontAlgn="base">
              <a:lnSpc>
                <a:spcPct val="150000"/>
              </a:lnSpc>
              <a:buFont typeface="+mj-lt"/>
              <a:buAutoNum type="arabicPeriod"/>
            </a:pPr>
            <a:r>
              <a:rPr lang="en-US" dirty="0">
                <a:solidFill>
                  <a:srgbClr val="000000"/>
                </a:solidFill>
                <a:latin typeface="Calibri" panose="020F0502020204030204" pitchFamily="34" charset="0"/>
              </a:rPr>
              <a:t> Start with a clear surface and cover it – we might get messy! </a:t>
            </a:r>
          </a:p>
          <a:p>
            <a:pPr fontAlgn="base">
              <a:lnSpc>
                <a:spcPct val="150000"/>
              </a:lnSpc>
              <a:buFont typeface="+mj-lt"/>
              <a:buAutoNum type="arabicPeriod"/>
            </a:pPr>
            <a:r>
              <a:rPr lang="en-US" dirty="0">
                <a:solidFill>
                  <a:srgbClr val="000000"/>
                </a:solidFill>
                <a:latin typeface="Calibri" panose="020F0502020204030204" pitchFamily="34" charset="0"/>
              </a:rPr>
              <a:t> Put a clear, see-through cup on the table. Fill it with a small amount of sand.​</a:t>
            </a:r>
            <a:endParaRPr lang="en-US" dirty="0">
              <a:solidFill>
                <a:srgbClr val="000000"/>
              </a:solidFill>
              <a:latin typeface="Arial" panose="020B0604020202020204" pitchFamily="34" charset="0"/>
            </a:endParaRPr>
          </a:p>
          <a:p>
            <a:pPr fontAlgn="base">
              <a:lnSpc>
                <a:spcPct val="150000"/>
              </a:lnSpc>
              <a:buFont typeface="+mj-lt"/>
              <a:buAutoNum type="arabicPeriod"/>
            </a:pPr>
            <a:r>
              <a:rPr lang="en-US" dirty="0">
                <a:solidFill>
                  <a:srgbClr val="000000"/>
                </a:solidFill>
                <a:latin typeface="Calibri" panose="020F0502020204030204" pitchFamily="34" charset="0"/>
              </a:rPr>
              <a:t> Get a small piece of clay and roll it around in your hands to make a ball. Then, flatten it into a pancake and fold the pancake in half.​</a:t>
            </a:r>
            <a:endParaRPr lang="en-US" dirty="0">
              <a:solidFill>
                <a:srgbClr val="000000"/>
              </a:solidFill>
              <a:latin typeface="Arial" panose="020B0604020202020204" pitchFamily="34" charset="0"/>
            </a:endParaRPr>
          </a:p>
          <a:p>
            <a:pPr fontAlgn="base">
              <a:lnSpc>
                <a:spcPct val="150000"/>
              </a:lnSpc>
              <a:buFont typeface="+mj-lt"/>
              <a:buAutoNum type="arabicPeriod"/>
            </a:pPr>
            <a:r>
              <a:rPr lang="en-US" dirty="0">
                <a:solidFill>
                  <a:srgbClr val="000000"/>
                </a:solidFill>
                <a:latin typeface="Calibri" panose="020F0502020204030204" pitchFamily="34" charset="0"/>
              </a:rPr>
              <a:t> Place the folded clay into the cup covering half of the sand. Push the round edge of the clay into the edge of the cup so that it sticks to the plastic side. ​</a:t>
            </a:r>
            <a:endParaRPr lang="en-US" dirty="0">
              <a:solidFill>
                <a:srgbClr val="000000"/>
              </a:solidFill>
              <a:latin typeface="Arial" panose="020B0604020202020204" pitchFamily="34" charset="0"/>
            </a:endParaRPr>
          </a:p>
          <a:p>
            <a:pPr fontAlgn="base">
              <a:lnSpc>
                <a:spcPct val="150000"/>
              </a:lnSpc>
              <a:buFont typeface="+mj-lt"/>
              <a:buAutoNum type="arabicPeriod"/>
            </a:pPr>
            <a:r>
              <a:rPr lang="en-US" dirty="0">
                <a:solidFill>
                  <a:srgbClr val="000000"/>
                </a:solidFill>
                <a:latin typeface="Calibri" panose="020F0502020204030204" pitchFamily="34" charset="0"/>
              </a:rPr>
              <a:t> Add a thin layer of gravel to the top of the cup, just covering the other materials. ​</a:t>
            </a:r>
          </a:p>
          <a:p>
            <a:pPr fontAlgn="base">
              <a:lnSpc>
                <a:spcPct val="150000"/>
              </a:lnSpc>
              <a:buFont typeface="+mj-lt"/>
              <a:buAutoNum type="arabicPeriod"/>
            </a:pPr>
            <a:r>
              <a:rPr lang="en-US" dirty="0">
                <a:solidFill>
                  <a:srgbClr val="000000"/>
                </a:solidFill>
                <a:latin typeface="Calibri" panose="020F0502020204030204" pitchFamily="34" charset="0"/>
              </a:rPr>
              <a:t> Pour water into the cup to cover the layers. Observe what happens as </a:t>
            </a:r>
          </a:p>
          <a:p>
            <a:pPr fontAlgn="base">
              <a:lnSpc>
                <a:spcPct val="150000"/>
              </a:lnSpc>
            </a:pPr>
            <a:r>
              <a:rPr lang="en-US" dirty="0">
                <a:solidFill>
                  <a:srgbClr val="000000"/>
                </a:solidFill>
                <a:latin typeface="Calibri" panose="020F0502020204030204" pitchFamily="34" charset="0"/>
              </a:rPr>
              <a:t>the water enters the sand. ​</a:t>
            </a:r>
            <a:endParaRPr lang="en-US" dirty="0">
              <a:solidFill>
                <a:srgbClr val="000000"/>
              </a:solidFill>
              <a:latin typeface="Arial" panose="020B0604020202020204" pitchFamily="34" charset="0"/>
            </a:endParaRPr>
          </a:p>
          <a:p>
            <a:pPr fontAlgn="base">
              <a:lnSpc>
                <a:spcPct val="150000"/>
              </a:lnSpc>
            </a:pPr>
            <a:r>
              <a:rPr lang="en-US" dirty="0">
                <a:solidFill>
                  <a:srgbClr val="000000"/>
                </a:solidFill>
                <a:latin typeface="Calibri" panose="020F0502020204030204" pitchFamily="34" charset="0"/>
              </a:rPr>
              <a:t>7. Add one or two drops of food coloring to the cup to represent pollution. ​</a:t>
            </a:r>
            <a:endParaRPr lang="en-US" dirty="0">
              <a:solidFill>
                <a:srgbClr val="000000"/>
              </a:solidFill>
              <a:latin typeface="Arial" panose="020B0604020202020204" pitchFamily="34" charset="0"/>
            </a:endParaRPr>
          </a:p>
          <a:p>
            <a:pPr fontAlgn="base">
              <a:lnSpc>
                <a:spcPct val="150000"/>
              </a:lnSpc>
            </a:pPr>
            <a:r>
              <a:rPr lang="en-US" dirty="0">
                <a:solidFill>
                  <a:srgbClr val="000000"/>
                </a:solidFill>
                <a:latin typeface="Calibri" panose="020F0502020204030204" pitchFamily="34" charset="0"/>
              </a:rPr>
              <a:t>8. Observe the slow speed of water/pollution traveling into the sand</a:t>
            </a:r>
          </a:p>
          <a:p>
            <a:pPr fontAlgn="base">
              <a:lnSpc>
                <a:spcPct val="150000"/>
              </a:lnSpc>
            </a:pPr>
            <a:r>
              <a:rPr lang="en-US" dirty="0">
                <a:solidFill>
                  <a:srgbClr val="000000"/>
                </a:solidFill>
                <a:latin typeface="Calibri" panose="020F0502020204030204" pitchFamily="34" charset="0"/>
              </a:rPr>
              <a:t>9. Add a straw into the cup to represent a well.</a:t>
            </a:r>
            <a:endParaRPr lang="en-US"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5176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E9060F5C-4D20-3342-86CD-4567503DE7C4}"/>
              </a:ext>
            </a:extLst>
          </p:cNvPr>
          <p:cNvPicPr>
            <a:picLocks noChangeAspect="1"/>
          </p:cNvPicPr>
          <p:nvPr/>
        </p:nvPicPr>
        <p:blipFill rotWithShape="1">
          <a:blip r:embed="rId2"/>
          <a:srcRect r="6518" b="4"/>
          <a:stretch/>
        </p:blipFill>
        <p:spPr>
          <a:xfrm>
            <a:off x="241297" y="321732"/>
            <a:ext cx="4296411" cy="3079194"/>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D680DB5C-01AB-0C47-9EB0-8F120D687811}"/>
              </a:ext>
            </a:extLst>
          </p:cNvPr>
          <p:cNvPicPr>
            <a:picLocks noChangeAspect="1"/>
          </p:cNvPicPr>
          <p:nvPr/>
        </p:nvPicPr>
        <p:blipFill rotWithShape="1">
          <a:blip r:embed="rId3"/>
          <a:srcRect t="1688" b="3749"/>
          <a:stretch/>
        </p:blipFill>
        <p:spPr>
          <a:xfrm>
            <a:off x="241297" y="3489158"/>
            <a:ext cx="4296411" cy="3047107"/>
          </a:xfrm>
          <a:prstGeom prst="rect">
            <a:avLst/>
          </a:prstGeom>
        </p:spPr>
      </p:pic>
      <p:pic>
        <p:nvPicPr>
          <p:cNvPr id="2" name="Picture 2" descr="A group of people sitting at a table&#10;&#10;Description generated with very high confidence">
            <a:extLst>
              <a:ext uri="{FF2B5EF4-FFF2-40B4-BE49-F238E27FC236}">
                <a16:creationId xmlns:a16="http://schemas.microsoft.com/office/drawing/2014/main" id="{48924467-4730-42B9-8C09-028F0BF3C8C2}"/>
              </a:ext>
            </a:extLst>
          </p:cNvPr>
          <p:cNvPicPr>
            <a:picLocks noChangeAspect="1"/>
          </p:cNvPicPr>
          <p:nvPr/>
        </p:nvPicPr>
        <p:blipFill rotWithShape="1">
          <a:blip r:embed="rId4"/>
          <a:srcRect l="27422" r="20727" b="-1"/>
          <a:stretch/>
        </p:blipFill>
        <p:spPr>
          <a:xfrm>
            <a:off x="4606292" y="321732"/>
            <a:ext cx="4296410" cy="6214533"/>
          </a:xfrm>
          <a:prstGeom prst="rect">
            <a:avLst/>
          </a:prstGeom>
        </p:spPr>
      </p:pic>
    </p:spTree>
    <p:extLst>
      <p:ext uri="{BB962C8B-B14F-4D97-AF65-F5344CB8AC3E}">
        <p14:creationId xmlns:p14="http://schemas.microsoft.com/office/powerpoint/2010/main" val="2471777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564</Words>
  <Application>Microsoft Macintosh PowerPoint</Application>
  <PresentationFormat>On-screen Show (4:3)</PresentationFormat>
  <Paragraphs>36</Paragraphs>
  <Slides>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Bitter</vt:lpstr>
      <vt:lpstr>Calibri</vt:lpstr>
      <vt:lpstr>Calibri Light</vt:lpstr>
      <vt:lpstr>Office Theme</vt:lpstr>
      <vt:lpstr>PowerPoint Presentation</vt:lpstr>
      <vt:lpstr>PowerPoint Presentation</vt:lpstr>
      <vt:lpstr>PowerPoint Presentation</vt:lpstr>
      <vt:lpstr>Our Water Underground</vt:lpstr>
      <vt:lpstr>Our Water Underground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Woolley Houston (swhuston)</dc:creator>
  <cp:lastModifiedBy>Sarah W Houston (swhuston)</cp:lastModifiedBy>
  <cp:revision>6</cp:revision>
  <dcterms:created xsi:type="dcterms:W3CDTF">2020-08-17T17:11:40Z</dcterms:created>
  <dcterms:modified xsi:type="dcterms:W3CDTF">2021-02-10T19:19:12Z</dcterms:modified>
</cp:coreProperties>
</file>